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43195875" cx="32397700"/>
  <p:notesSz cx="6858000" cy="9144000"/>
  <p:embeddedFontLst>
    <p:embeddedFont>
      <p:font typeface="Roboto"/>
      <p:regular r:id="rId7"/>
      <p:bold r:id="rId8"/>
      <p:italic r:id="rId9"/>
      <p:boldItalic r:id="rId10"/>
    </p:embeddedFont>
    <p:embeddedFont>
      <p:font typeface="Quattrocento Sans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3936">
          <p15:clr>
            <a:srgbClr val="A4A3A4"/>
          </p15:clr>
        </p15:guide>
        <p15:guide id="2" pos="10168">
          <p15:clr>
            <a:srgbClr val="A4A3A4"/>
          </p15:clr>
        </p15:guide>
      </p15:sldGuideLst>
    </p:ext>
    <p:ext uri="GoogleSlidesCustomDataVersion2">
      <go:slidesCustomData xmlns:go="http://customooxmlschemas.google.com/" r:id="rId15" roundtripDataSignature="AMtx7mhmAhJnoJUBoU4Ii226nfvSvUiZ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936" orient="horz"/>
        <p:guide pos="10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QuattrocentoSans-regular.fntdata"/><Relationship Id="rId10" Type="http://schemas.openxmlformats.org/officeDocument/2006/relationships/font" Target="fonts/Roboto-boldItalic.fntdata"/><Relationship Id="rId13" Type="http://schemas.openxmlformats.org/officeDocument/2006/relationships/font" Target="fonts/QuattrocentoSans-italic.fntdata"/><Relationship Id="rId12" Type="http://schemas.openxmlformats.org/officeDocument/2006/relationships/font" Target="fonts/QuattrocentoSans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italic.fntdata"/><Relationship Id="rId15" Type="http://customschemas.google.com/relationships/presentationmetadata" Target="metadata"/><Relationship Id="rId14" Type="http://schemas.openxmlformats.org/officeDocument/2006/relationships/font" Target="fonts/Quattrocento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143125" y="685800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2143125" y="685800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50" y="0"/>
            <a:ext cx="32385000" cy="661035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/>
          <p:nvPr/>
        </p:nvSpPr>
        <p:spPr>
          <a:xfrm>
            <a:off x="1147233" y="40864345"/>
            <a:ext cx="4663440" cy="164592"/>
          </a:xfrm>
          <a:prstGeom prst="rect">
            <a:avLst/>
          </a:prstGeom>
          <a:gradFill>
            <a:gsLst>
              <a:gs pos="0">
                <a:srgbClr val="F9B033"/>
              </a:gs>
              <a:gs pos="32000">
                <a:srgbClr val="F69B31"/>
              </a:gs>
              <a:gs pos="71000">
                <a:srgbClr val="EC582D"/>
              </a:gs>
              <a:gs pos="100000">
                <a:srgbClr val="E6342A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7292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3"/>
          <p:cNvSpPr txBox="1"/>
          <p:nvPr/>
        </p:nvSpPr>
        <p:spPr>
          <a:xfrm>
            <a:off x="1147233" y="39766293"/>
            <a:ext cx="6325771" cy="9387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55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Acknowledgments</a:t>
            </a:r>
            <a:endParaRPr sz="55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1619889" y="1729838"/>
            <a:ext cx="29157929" cy="7199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1945213" y="9753724"/>
            <a:ext cx="28507281" cy="29157929"/>
          </a:xfrm>
          <a:prstGeom prst="rect">
            <a:avLst/>
          </a:prstGeom>
          <a:noFill/>
          <a:ln>
            <a:noFill/>
          </a:ln>
        </p:spPr>
        <p:txBody>
          <a:bodyPr anchorCtr="0" anchor="t" bIns="195400" lIns="390825" spcFirstLastPara="1" rIns="390825" wrap="square" tIns="1954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1619887" y="40036184"/>
            <a:ext cx="7559464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11069215" y="40036184"/>
            <a:ext cx="10259272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23218354" y="40036184"/>
            <a:ext cx="7559464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-600088" y="92900817"/>
            <a:ext cx="193471528" cy="25828166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52526399" y="67342631"/>
            <a:ext cx="193471528" cy="76944538"/>
          </a:xfrm>
          <a:prstGeom prst="rect">
            <a:avLst/>
          </a:prstGeom>
          <a:noFill/>
          <a:ln>
            <a:noFill/>
          </a:ln>
        </p:spPr>
        <p:txBody>
          <a:bodyPr anchorCtr="0" anchor="t" bIns="195400" lIns="390825" spcFirstLastPara="1" rIns="390825" wrap="square" tIns="1954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1619887" y="40036184"/>
            <a:ext cx="7559464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11069215" y="40036184"/>
            <a:ext cx="10259272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23218354" y="40036184"/>
            <a:ext cx="7559464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ctrTitle"/>
          </p:nvPr>
        </p:nvSpPr>
        <p:spPr>
          <a:xfrm>
            <a:off x="2429829" y="13418723"/>
            <a:ext cx="27538045" cy="9259118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subTitle"/>
          </p:nvPr>
        </p:nvSpPr>
        <p:spPr>
          <a:xfrm>
            <a:off x="4859658" y="24477666"/>
            <a:ext cx="22678391" cy="11038946"/>
          </a:xfrm>
          <a:prstGeom prst="rect">
            <a:avLst/>
          </a:prstGeom>
          <a:noFill/>
          <a:ln>
            <a:noFill/>
          </a:ln>
        </p:spPr>
        <p:txBody>
          <a:bodyPr anchorCtr="0" anchor="t" bIns="195400" lIns="390825" spcFirstLastPara="1" rIns="390825" wrap="square" tIns="195400">
            <a:normAutofit/>
          </a:bodyPr>
          <a:lstStyle>
            <a:lvl1pPr lvl="0" algn="ctr">
              <a:spcBef>
                <a:spcPts val="2192"/>
              </a:spcBef>
              <a:spcAft>
                <a:spcPts val="0"/>
              </a:spcAft>
              <a:buClr>
                <a:srgbClr val="888888"/>
              </a:buClr>
              <a:buSzPts val="10958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1920"/>
              </a:spcBef>
              <a:spcAft>
                <a:spcPts val="0"/>
              </a:spcAft>
              <a:buClr>
                <a:srgbClr val="888888"/>
              </a:buClr>
              <a:buSzPts val="9598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648"/>
              </a:spcBef>
              <a:spcAft>
                <a:spcPts val="0"/>
              </a:spcAft>
              <a:buClr>
                <a:srgbClr val="888888"/>
              </a:buClr>
              <a:buSzPts val="8239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360"/>
              </a:spcBef>
              <a:spcAft>
                <a:spcPts val="0"/>
              </a:spcAft>
              <a:buClr>
                <a:srgbClr val="888888"/>
              </a:buClr>
              <a:buSzPts val="6798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360"/>
              </a:spcBef>
              <a:spcAft>
                <a:spcPts val="0"/>
              </a:spcAft>
              <a:buClr>
                <a:srgbClr val="888888"/>
              </a:buClr>
              <a:buSzPts val="6798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360"/>
              </a:spcBef>
              <a:spcAft>
                <a:spcPts val="0"/>
              </a:spcAft>
              <a:buClr>
                <a:srgbClr val="888888"/>
              </a:buClr>
              <a:buSzPts val="6798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360"/>
              </a:spcBef>
              <a:spcAft>
                <a:spcPts val="0"/>
              </a:spcAft>
              <a:buClr>
                <a:srgbClr val="888888"/>
              </a:buClr>
              <a:buSzPts val="6798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360"/>
              </a:spcBef>
              <a:spcAft>
                <a:spcPts val="0"/>
              </a:spcAft>
              <a:buClr>
                <a:srgbClr val="888888"/>
              </a:buClr>
              <a:buSzPts val="6798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360"/>
              </a:spcBef>
              <a:spcAft>
                <a:spcPts val="0"/>
              </a:spcAft>
              <a:buClr>
                <a:srgbClr val="888888"/>
              </a:buClr>
              <a:buSzPts val="6798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10" type="dt"/>
          </p:nvPr>
        </p:nvSpPr>
        <p:spPr>
          <a:xfrm>
            <a:off x="1619887" y="40036184"/>
            <a:ext cx="7559464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1" type="ftr"/>
          </p:nvPr>
        </p:nvSpPr>
        <p:spPr>
          <a:xfrm>
            <a:off x="11069215" y="40036184"/>
            <a:ext cx="10259272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23218354" y="40036184"/>
            <a:ext cx="7559464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1619889" y="1729838"/>
            <a:ext cx="29157929" cy="7199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1619889" y="10079048"/>
            <a:ext cx="29157929" cy="28507281"/>
          </a:xfrm>
          <a:prstGeom prst="rect">
            <a:avLst/>
          </a:prstGeom>
          <a:noFill/>
          <a:ln>
            <a:noFill/>
          </a:ln>
        </p:spPr>
        <p:txBody>
          <a:bodyPr anchorCtr="0" anchor="t" bIns="195400" lIns="390825" spcFirstLastPara="1" rIns="390825" wrap="square" tIns="1954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0" type="dt"/>
          </p:nvPr>
        </p:nvSpPr>
        <p:spPr>
          <a:xfrm>
            <a:off x="1619887" y="40036184"/>
            <a:ext cx="7559464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1" type="ftr"/>
          </p:nvPr>
        </p:nvSpPr>
        <p:spPr>
          <a:xfrm>
            <a:off x="11069215" y="40036184"/>
            <a:ext cx="10259272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23218354" y="40036184"/>
            <a:ext cx="7559464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2559197" y="27757358"/>
            <a:ext cx="27538045" cy="8579181"/>
          </a:xfrm>
          <a:prstGeom prst="rect">
            <a:avLst/>
          </a:prstGeom>
          <a:noFill/>
          <a:ln>
            <a:noFill/>
          </a:ln>
        </p:spPr>
        <p:txBody>
          <a:bodyPr anchorCtr="0" anchor="t" bIns="195400" lIns="390825" spcFirstLastPara="1" rIns="390825" wrap="square" tIns="1954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677"/>
              <a:buFont typeface="Calibri"/>
              <a:buNone/>
              <a:defRPr b="1" sz="13677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" type="body"/>
          </p:nvPr>
        </p:nvSpPr>
        <p:spPr>
          <a:xfrm>
            <a:off x="2559197" y="18308261"/>
            <a:ext cx="27538045" cy="9449096"/>
          </a:xfrm>
          <a:prstGeom prst="rect">
            <a:avLst/>
          </a:prstGeom>
          <a:noFill/>
          <a:ln>
            <a:noFill/>
          </a:ln>
        </p:spPr>
        <p:txBody>
          <a:bodyPr anchorCtr="0" anchor="b" bIns="195400" lIns="390825" spcFirstLastPara="1" rIns="390825" wrap="square" tIns="195400">
            <a:normAutofit/>
          </a:bodyPr>
          <a:lstStyle>
            <a:lvl1pPr indent="-228600" lvl="0" marL="457200" algn="l">
              <a:spcBef>
                <a:spcPts val="1360"/>
              </a:spcBef>
              <a:spcAft>
                <a:spcPts val="0"/>
              </a:spcAft>
              <a:buClr>
                <a:srgbClr val="888888"/>
              </a:buClr>
              <a:buSzPts val="6798"/>
              <a:buNone/>
              <a:defRPr sz="6798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1232"/>
              </a:spcBef>
              <a:spcAft>
                <a:spcPts val="0"/>
              </a:spcAft>
              <a:buClr>
                <a:srgbClr val="888888"/>
              </a:buClr>
              <a:buSzPts val="6159"/>
              <a:buNone/>
              <a:defRPr sz="6159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88"/>
              </a:spcBef>
              <a:spcAft>
                <a:spcPts val="0"/>
              </a:spcAft>
              <a:buClr>
                <a:srgbClr val="888888"/>
              </a:buClr>
              <a:buSzPts val="5439"/>
              <a:buNone/>
              <a:defRPr sz="5439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799"/>
              <a:buNone/>
              <a:defRPr sz="4799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799"/>
              <a:buNone/>
              <a:defRPr sz="4799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799"/>
              <a:buNone/>
              <a:defRPr sz="4799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799"/>
              <a:buNone/>
              <a:defRPr sz="4799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799"/>
              <a:buNone/>
              <a:defRPr sz="4799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ts val="4799"/>
              <a:buNone/>
              <a:defRPr sz="4799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6"/>
          <p:cNvSpPr txBox="1"/>
          <p:nvPr>
            <p:ph idx="10" type="dt"/>
          </p:nvPr>
        </p:nvSpPr>
        <p:spPr>
          <a:xfrm>
            <a:off x="1619887" y="40036184"/>
            <a:ext cx="7559464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1" type="ftr"/>
          </p:nvPr>
        </p:nvSpPr>
        <p:spPr>
          <a:xfrm>
            <a:off x="11069215" y="40036184"/>
            <a:ext cx="10259272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2" type="sldNum"/>
          </p:nvPr>
        </p:nvSpPr>
        <p:spPr>
          <a:xfrm>
            <a:off x="23218354" y="40036184"/>
            <a:ext cx="7559464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/>
          <p:nvPr>
            <p:ph type="title"/>
          </p:nvPr>
        </p:nvSpPr>
        <p:spPr>
          <a:xfrm>
            <a:off x="1619889" y="1729838"/>
            <a:ext cx="29157929" cy="7199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5737093" y="52904957"/>
            <a:ext cx="51386352" cy="149645710"/>
          </a:xfrm>
          <a:prstGeom prst="rect">
            <a:avLst/>
          </a:prstGeom>
          <a:noFill/>
          <a:ln>
            <a:noFill/>
          </a:ln>
        </p:spPr>
        <p:txBody>
          <a:bodyPr anchorCtr="0" anchor="t" bIns="195400" lIns="390825" spcFirstLastPara="1" rIns="390825" wrap="square" tIns="195400">
            <a:normAutofit/>
          </a:bodyPr>
          <a:lstStyle>
            <a:lvl1pPr indent="-838073" lvl="0" marL="457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598"/>
              <a:buChar char="•"/>
              <a:defRPr sz="9598"/>
            </a:lvl1pPr>
            <a:lvl2pPr indent="-751776" lvl="1" marL="914400" algn="l">
              <a:spcBef>
                <a:spcPts val="1648"/>
              </a:spcBef>
              <a:spcAft>
                <a:spcPts val="0"/>
              </a:spcAft>
              <a:buClr>
                <a:schemeClr val="dk1"/>
              </a:buClr>
              <a:buSzPts val="8239"/>
              <a:buChar char="–"/>
              <a:defRPr sz="8239"/>
            </a:lvl2pPr>
            <a:lvl3pPr indent="-660273" lvl="2" marL="13716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798"/>
              <a:buChar char="•"/>
              <a:defRPr sz="6798"/>
            </a:lvl3pPr>
            <a:lvl4pPr indent="-619696" lvl="3" marL="1828800" algn="l">
              <a:spcBef>
                <a:spcPts val="1232"/>
              </a:spcBef>
              <a:spcAft>
                <a:spcPts val="0"/>
              </a:spcAft>
              <a:buClr>
                <a:schemeClr val="dk1"/>
              </a:buClr>
              <a:buSzPts val="6159"/>
              <a:buChar char="–"/>
              <a:defRPr sz="6159"/>
            </a:lvl4pPr>
            <a:lvl5pPr indent="-619696" lvl="4" marL="2286000" algn="l">
              <a:spcBef>
                <a:spcPts val="1232"/>
              </a:spcBef>
              <a:spcAft>
                <a:spcPts val="0"/>
              </a:spcAft>
              <a:buClr>
                <a:schemeClr val="dk1"/>
              </a:buClr>
              <a:buSzPts val="6159"/>
              <a:buChar char="»"/>
              <a:defRPr sz="6159"/>
            </a:lvl5pPr>
            <a:lvl6pPr indent="-619696" lvl="5" marL="2743200" algn="l">
              <a:spcBef>
                <a:spcPts val="1232"/>
              </a:spcBef>
              <a:spcAft>
                <a:spcPts val="0"/>
              </a:spcAft>
              <a:buClr>
                <a:schemeClr val="dk1"/>
              </a:buClr>
              <a:buSzPts val="6159"/>
              <a:buChar char="•"/>
              <a:defRPr sz="6159"/>
            </a:lvl6pPr>
            <a:lvl7pPr indent="-619696" lvl="6" marL="3200400" algn="l">
              <a:spcBef>
                <a:spcPts val="1232"/>
              </a:spcBef>
              <a:spcAft>
                <a:spcPts val="0"/>
              </a:spcAft>
              <a:buClr>
                <a:schemeClr val="dk1"/>
              </a:buClr>
              <a:buSzPts val="6159"/>
              <a:buChar char="•"/>
              <a:defRPr sz="6159"/>
            </a:lvl7pPr>
            <a:lvl8pPr indent="-619696" lvl="7" marL="3657600" algn="l">
              <a:spcBef>
                <a:spcPts val="1232"/>
              </a:spcBef>
              <a:spcAft>
                <a:spcPts val="0"/>
              </a:spcAft>
              <a:buClr>
                <a:schemeClr val="dk1"/>
              </a:buClr>
              <a:buSzPts val="6159"/>
              <a:buChar char="•"/>
              <a:defRPr sz="6159"/>
            </a:lvl8pPr>
            <a:lvl9pPr indent="-619696" lvl="8" marL="4114800" algn="l">
              <a:spcBef>
                <a:spcPts val="1232"/>
              </a:spcBef>
              <a:spcAft>
                <a:spcPts val="0"/>
              </a:spcAft>
              <a:buClr>
                <a:schemeClr val="dk1"/>
              </a:buClr>
              <a:buSzPts val="6159"/>
              <a:buChar char="•"/>
              <a:defRPr sz="6159"/>
            </a:lvl9pPr>
          </a:lstStyle>
          <a:p/>
        </p:txBody>
      </p:sp>
      <p:sp>
        <p:nvSpPr>
          <p:cNvPr id="40" name="Google Shape;40;p7"/>
          <p:cNvSpPr txBox="1"/>
          <p:nvPr>
            <p:ph idx="2" type="body"/>
          </p:nvPr>
        </p:nvSpPr>
        <p:spPr>
          <a:xfrm>
            <a:off x="57663407" y="52904957"/>
            <a:ext cx="51386352" cy="149645710"/>
          </a:xfrm>
          <a:prstGeom prst="rect">
            <a:avLst/>
          </a:prstGeom>
          <a:noFill/>
          <a:ln>
            <a:noFill/>
          </a:ln>
        </p:spPr>
        <p:txBody>
          <a:bodyPr anchorCtr="0" anchor="t" bIns="195400" lIns="390825" spcFirstLastPara="1" rIns="390825" wrap="square" tIns="195400">
            <a:normAutofit/>
          </a:bodyPr>
          <a:lstStyle>
            <a:lvl1pPr indent="-838073" lvl="0" marL="457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598"/>
              <a:buChar char="•"/>
              <a:defRPr sz="9598"/>
            </a:lvl1pPr>
            <a:lvl2pPr indent="-751776" lvl="1" marL="914400" algn="l">
              <a:spcBef>
                <a:spcPts val="1648"/>
              </a:spcBef>
              <a:spcAft>
                <a:spcPts val="0"/>
              </a:spcAft>
              <a:buClr>
                <a:schemeClr val="dk1"/>
              </a:buClr>
              <a:buSzPts val="8239"/>
              <a:buChar char="–"/>
              <a:defRPr sz="8239"/>
            </a:lvl2pPr>
            <a:lvl3pPr indent="-660273" lvl="2" marL="13716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798"/>
              <a:buChar char="•"/>
              <a:defRPr sz="6798"/>
            </a:lvl3pPr>
            <a:lvl4pPr indent="-619696" lvl="3" marL="1828800" algn="l">
              <a:spcBef>
                <a:spcPts val="1232"/>
              </a:spcBef>
              <a:spcAft>
                <a:spcPts val="0"/>
              </a:spcAft>
              <a:buClr>
                <a:schemeClr val="dk1"/>
              </a:buClr>
              <a:buSzPts val="6159"/>
              <a:buChar char="–"/>
              <a:defRPr sz="6159"/>
            </a:lvl4pPr>
            <a:lvl5pPr indent="-619696" lvl="4" marL="2286000" algn="l">
              <a:spcBef>
                <a:spcPts val="1232"/>
              </a:spcBef>
              <a:spcAft>
                <a:spcPts val="0"/>
              </a:spcAft>
              <a:buClr>
                <a:schemeClr val="dk1"/>
              </a:buClr>
              <a:buSzPts val="6159"/>
              <a:buChar char="»"/>
              <a:defRPr sz="6159"/>
            </a:lvl5pPr>
            <a:lvl6pPr indent="-619696" lvl="5" marL="2743200" algn="l">
              <a:spcBef>
                <a:spcPts val="1232"/>
              </a:spcBef>
              <a:spcAft>
                <a:spcPts val="0"/>
              </a:spcAft>
              <a:buClr>
                <a:schemeClr val="dk1"/>
              </a:buClr>
              <a:buSzPts val="6159"/>
              <a:buChar char="•"/>
              <a:defRPr sz="6159"/>
            </a:lvl6pPr>
            <a:lvl7pPr indent="-619696" lvl="6" marL="3200400" algn="l">
              <a:spcBef>
                <a:spcPts val="1232"/>
              </a:spcBef>
              <a:spcAft>
                <a:spcPts val="0"/>
              </a:spcAft>
              <a:buClr>
                <a:schemeClr val="dk1"/>
              </a:buClr>
              <a:buSzPts val="6159"/>
              <a:buChar char="•"/>
              <a:defRPr sz="6159"/>
            </a:lvl7pPr>
            <a:lvl8pPr indent="-619696" lvl="7" marL="3657600" algn="l">
              <a:spcBef>
                <a:spcPts val="1232"/>
              </a:spcBef>
              <a:spcAft>
                <a:spcPts val="0"/>
              </a:spcAft>
              <a:buClr>
                <a:schemeClr val="dk1"/>
              </a:buClr>
              <a:buSzPts val="6159"/>
              <a:buChar char="•"/>
              <a:defRPr sz="6159"/>
            </a:lvl8pPr>
            <a:lvl9pPr indent="-619696" lvl="8" marL="4114800" algn="l">
              <a:spcBef>
                <a:spcPts val="1232"/>
              </a:spcBef>
              <a:spcAft>
                <a:spcPts val="0"/>
              </a:spcAft>
              <a:buClr>
                <a:schemeClr val="dk1"/>
              </a:buClr>
              <a:buSzPts val="6159"/>
              <a:buChar char="•"/>
              <a:defRPr sz="6159"/>
            </a:lvl9pPr>
          </a:lstStyle>
          <a:p/>
        </p:txBody>
      </p:sp>
      <p:sp>
        <p:nvSpPr>
          <p:cNvPr id="41" name="Google Shape;41;p7"/>
          <p:cNvSpPr txBox="1"/>
          <p:nvPr>
            <p:ph idx="10" type="dt"/>
          </p:nvPr>
        </p:nvSpPr>
        <p:spPr>
          <a:xfrm>
            <a:off x="1619887" y="40036184"/>
            <a:ext cx="7559464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1" type="ftr"/>
          </p:nvPr>
        </p:nvSpPr>
        <p:spPr>
          <a:xfrm>
            <a:off x="11069215" y="40036184"/>
            <a:ext cx="10259272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23218354" y="40036184"/>
            <a:ext cx="7559464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/>
          <p:nvPr>
            <p:ph type="title"/>
          </p:nvPr>
        </p:nvSpPr>
        <p:spPr>
          <a:xfrm>
            <a:off x="1619889" y="1729838"/>
            <a:ext cx="29157929" cy="7199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37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" type="body"/>
          </p:nvPr>
        </p:nvSpPr>
        <p:spPr>
          <a:xfrm>
            <a:off x="1619890" y="9669079"/>
            <a:ext cx="14314610" cy="4029612"/>
          </a:xfrm>
          <a:prstGeom prst="rect">
            <a:avLst/>
          </a:prstGeom>
          <a:noFill/>
          <a:ln>
            <a:noFill/>
          </a:ln>
        </p:spPr>
        <p:txBody>
          <a:bodyPr anchorCtr="0" anchor="b" bIns="195400" lIns="390825" spcFirstLastPara="1" rIns="390825" wrap="square" tIns="195400">
            <a:normAutofit/>
          </a:bodyPr>
          <a:lstStyle>
            <a:lvl1pPr indent="-228600" lvl="0" marL="457200" algn="l">
              <a:spcBef>
                <a:spcPts val="1648"/>
              </a:spcBef>
              <a:spcAft>
                <a:spcPts val="0"/>
              </a:spcAft>
              <a:buClr>
                <a:schemeClr val="dk1"/>
              </a:buClr>
              <a:buSzPts val="8239"/>
              <a:buNone/>
              <a:defRPr b="1" sz="8239"/>
            </a:lvl1pPr>
            <a:lvl2pPr indent="-228600" lvl="1" marL="914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798"/>
              <a:buNone/>
              <a:defRPr b="1" sz="6798"/>
            </a:lvl2pPr>
            <a:lvl3pPr indent="-228600" lvl="2" marL="1371600" algn="l">
              <a:spcBef>
                <a:spcPts val="1232"/>
              </a:spcBef>
              <a:spcAft>
                <a:spcPts val="0"/>
              </a:spcAft>
              <a:buClr>
                <a:schemeClr val="dk1"/>
              </a:buClr>
              <a:buSzPts val="6159"/>
              <a:buNone/>
              <a:defRPr b="1" sz="6159"/>
            </a:lvl3pPr>
            <a:lvl4pPr indent="-228600" lvl="3" marL="1828800" algn="l">
              <a:spcBef>
                <a:spcPts val="1088"/>
              </a:spcBef>
              <a:spcAft>
                <a:spcPts val="0"/>
              </a:spcAft>
              <a:buClr>
                <a:schemeClr val="dk1"/>
              </a:buClr>
              <a:buSzPts val="5439"/>
              <a:buNone/>
              <a:defRPr b="1" sz="5439"/>
            </a:lvl4pPr>
            <a:lvl5pPr indent="-228600" lvl="4" marL="2286000" algn="l">
              <a:spcBef>
                <a:spcPts val="1088"/>
              </a:spcBef>
              <a:spcAft>
                <a:spcPts val="0"/>
              </a:spcAft>
              <a:buClr>
                <a:schemeClr val="dk1"/>
              </a:buClr>
              <a:buSzPts val="5439"/>
              <a:buNone/>
              <a:defRPr b="1" sz="5439"/>
            </a:lvl5pPr>
            <a:lvl6pPr indent="-228600" lvl="5" marL="2743200" algn="l">
              <a:spcBef>
                <a:spcPts val="1088"/>
              </a:spcBef>
              <a:spcAft>
                <a:spcPts val="0"/>
              </a:spcAft>
              <a:buClr>
                <a:schemeClr val="dk1"/>
              </a:buClr>
              <a:buSzPts val="5439"/>
              <a:buNone/>
              <a:defRPr b="1" sz="5439"/>
            </a:lvl6pPr>
            <a:lvl7pPr indent="-228600" lvl="6" marL="3200400" algn="l">
              <a:spcBef>
                <a:spcPts val="1088"/>
              </a:spcBef>
              <a:spcAft>
                <a:spcPts val="0"/>
              </a:spcAft>
              <a:buClr>
                <a:schemeClr val="dk1"/>
              </a:buClr>
              <a:buSzPts val="5439"/>
              <a:buNone/>
              <a:defRPr b="1" sz="5439"/>
            </a:lvl7pPr>
            <a:lvl8pPr indent="-228600" lvl="7" marL="3657600" algn="l">
              <a:spcBef>
                <a:spcPts val="1088"/>
              </a:spcBef>
              <a:spcAft>
                <a:spcPts val="0"/>
              </a:spcAft>
              <a:buClr>
                <a:schemeClr val="dk1"/>
              </a:buClr>
              <a:buSzPts val="5439"/>
              <a:buNone/>
              <a:defRPr b="1" sz="5439"/>
            </a:lvl8pPr>
            <a:lvl9pPr indent="-228600" lvl="8" marL="4114800" algn="l">
              <a:spcBef>
                <a:spcPts val="1088"/>
              </a:spcBef>
              <a:spcAft>
                <a:spcPts val="0"/>
              </a:spcAft>
              <a:buClr>
                <a:schemeClr val="dk1"/>
              </a:buClr>
              <a:buSzPts val="5439"/>
              <a:buNone/>
              <a:defRPr b="1" sz="5439"/>
            </a:lvl9pPr>
          </a:lstStyle>
          <a:p/>
        </p:txBody>
      </p:sp>
      <p:sp>
        <p:nvSpPr>
          <p:cNvPr id="47" name="Google Shape;47;p8"/>
          <p:cNvSpPr txBox="1"/>
          <p:nvPr>
            <p:ph idx="2" type="body"/>
          </p:nvPr>
        </p:nvSpPr>
        <p:spPr>
          <a:xfrm>
            <a:off x="1619890" y="13698696"/>
            <a:ext cx="14314610" cy="24887627"/>
          </a:xfrm>
          <a:prstGeom prst="rect">
            <a:avLst/>
          </a:prstGeom>
          <a:noFill/>
          <a:ln>
            <a:noFill/>
          </a:ln>
        </p:spPr>
        <p:txBody>
          <a:bodyPr anchorCtr="0" anchor="t" bIns="195400" lIns="390825" spcFirstLastPara="1" rIns="390825" wrap="square" tIns="195400">
            <a:normAutofit/>
          </a:bodyPr>
          <a:lstStyle>
            <a:lvl1pPr indent="-751776" lvl="0" marL="457200" algn="l">
              <a:spcBef>
                <a:spcPts val="1648"/>
              </a:spcBef>
              <a:spcAft>
                <a:spcPts val="0"/>
              </a:spcAft>
              <a:buClr>
                <a:schemeClr val="dk1"/>
              </a:buClr>
              <a:buSzPts val="8239"/>
              <a:buChar char="•"/>
              <a:defRPr sz="8239"/>
            </a:lvl1pPr>
            <a:lvl2pPr indent="-660273" lvl="1" marL="914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798"/>
              <a:buChar char="–"/>
              <a:defRPr sz="6798"/>
            </a:lvl2pPr>
            <a:lvl3pPr indent="-619696" lvl="2" marL="1371600" algn="l">
              <a:spcBef>
                <a:spcPts val="1232"/>
              </a:spcBef>
              <a:spcAft>
                <a:spcPts val="0"/>
              </a:spcAft>
              <a:buClr>
                <a:schemeClr val="dk1"/>
              </a:buClr>
              <a:buSzPts val="6159"/>
              <a:buChar char="•"/>
              <a:defRPr sz="6159"/>
            </a:lvl3pPr>
            <a:lvl4pPr indent="-573976" lvl="3" marL="1828800" algn="l">
              <a:spcBef>
                <a:spcPts val="1088"/>
              </a:spcBef>
              <a:spcAft>
                <a:spcPts val="0"/>
              </a:spcAft>
              <a:buClr>
                <a:schemeClr val="dk1"/>
              </a:buClr>
              <a:buSzPts val="5439"/>
              <a:buChar char="–"/>
              <a:defRPr sz="5439"/>
            </a:lvl4pPr>
            <a:lvl5pPr indent="-573976" lvl="4" marL="2286000" algn="l">
              <a:spcBef>
                <a:spcPts val="1088"/>
              </a:spcBef>
              <a:spcAft>
                <a:spcPts val="0"/>
              </a:spcAft>
              <a:buClr>
                <a:schemeClr val="dk1"/>
              </a:buClr>
              <a:buSzPts val="5439"/>
              <a:buChar char="»"/>
              <a:defRPr sz="5439"/>
            </a:lvl5pPr>
            <a:lvl6pPr indent="-573976" lvl="5" marL="2743200" algn="l">
              <a:spcBef>
                <a:spcPts val="1088"/>
              </a:spcBef>
              <a:spcAft>
                <a:spcPts val="0"/>
              </a:spcAft>
              <a:buClr>
                <a:schemeClr val="dk1"/>
              </a:buClr>
              <a:buSzPts val="5439"/>
              <a:buChar char="•"/>
              <a:defRPr sz="5439"/>
            </a:lvl6pPr>
            <a:lvl7pPr indent="-573976" lvl="6" marL="3200400" algn="l">
              <a:spcBef>
                <a:spcPts val="1088"/>
              </a:spcBef>
              <a:spcAft>
                <a:spcPts val="0"/>
              </a:spcAft>
              <a:buClr>
                <a:schemeClr val="dk1"/>
              </a:buClr>
              <a:buSzPts val="5439"/>
              <a:buChar char="•"/>
              <a:defRPr sz="5439"/>
            </a:lvl7pPr>
            <a:lvl8pPr indent="-573976" lvl="7" marL="3657600" algn="l">
              <a:spcBef>
                <a:spcPts val="1088"/>
              </a:spcBef>
              <a:spcAft>
                <a:spcPts val="0"/>
              </a:spcAft>
              <a:buClr>
                <a:schemeClr val="dk1"/>
              </a:buClr>
              <a:buSzPts val="5439"/>
              <a:buChar char="•"/>
              <a:defRPr sz="5439"/>
            </a:lvl8pPr>
            <a:lvl9pPr indent="-573976" lvl="8" marL="4114800" algn="l">
              <a:spcBef>
                <a:spcPts val="1088"/>
              </a:spcBef>
              <a:spcAft>
                <a:spcPts val="0"/>
              </a:spcAft>
              <a:buClr>
                <a:schemeClr val="dk1"/>
              </a:buClr>
              <a:buSzPts val="5439"/>
              <a:buChar char="•"/>
              <a:defRPr sz="5439"/>
            </a:lvl9pPr>
          </a:lstStyle>
          <a:p/>
        </p:txBody>
      </p:sp>
      <p:sp>
        <p:nvSpPr>
          <p:cNvPr id="48" name="Google Shape;48;p8"/>
          <p:cNvSpPr txBox="1"/>
          <p:nvPr>
            <p:ph idx="3" type="body"/>
          </p:nvPr>
        </p:nvSpPr>
        <p:spPr>
          <a:xfrm>
            <a:off x="16457587" y="9669079"/>
            <a:ext cx="14320234" cy="4029612"/>
          </a:xfrm>
          <a:prstGeom prst="rect">
            <a:avLst/>
          </a:prstGeom>
          <a:noFill/>
          <a:ln>
            <a:noFill/>
          </a:ln>
        </p:spPr>
        <p:txBody>
          <a:bodyPr anchorCtr="0" anchor="b" bIns="195400" lIns="390825" spcFirstLastPara="1" rIns="390825" wrap="square" tIns="195400">
            <a:normAutofit/>
          </a:bodyPr>
          <a:lstStyle>
            <a:lvl1pPr indent="-228600" lvl="0" marL="457200" algn="l">
              <a:spcBef>
                <a:spcPts val="1648"/>
              </a:spcBef>
              <a:spcAft>
                <a:spcPts val="0"/>
              </a:spcAft>
              <a:buClr>
                <a:schemeClr val="dk1"/>
              </a:buClr>
              <a:buSzPts val="8239"/>
              <a:buNone/>
              <a:defRPr b="1" sz="8239"/>
            </a:lvl1pPr>
            <a:lvl2pPr indent="-228600" lvl="1" marL="914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798"/>
              <a:buNone/>
              <a:defRPr b="1" sz="6798"/>
            </a:lvl2pPr>
            <a:lvl3pPr indent="-228600" lvl="2" marL="1371600" algn="l">
              <a:spcBef>
                <a:spcPts val="1232"/>
              </a:spcBef>
              <a:spcAft>
                <a:spcPts val="0"/>
              </a:spcAft>
              <a:buClr>
                <a:schemeClr val="dk1"/>
              </a:buClr>
              <a:buSzPts val="6159"/>
              <a:buNone/>
              <a:defRPr b="1" sz="6159"/>
            </a:lvl3pPr>
            <a:lvl4pPr indent="-228600" lvl="3" marL="1828800" algn="l">
              <a:spcBef>
                <a:spcPts val="1088"/>
              </a:spcBef>
              <a:spcAft>
                <a:spcPts val="0"/>
              </a:spcAft>
              <a:buClr>
                <a:schemeClr val="dk1"/>
              </a:buClr>
              <a:buSzPts val="5439"/>
              <a:buNone/>
              <a:defRPr b="1" sz="5439"/>
            </a:lvl4pPr>
            <a:lvl5pPr indent="-228600" lvl="4" marL="2286000" algn="l">
              <a:spcBef>
                <a:spcPts val="1088"/>
              </a:spcBef>
              <a:spcAft>
                <a:spcPts val="0"/>
              </a:spcAft>
              <a:buClr>
                <a:schemeClr val="dk1"/>
              </a:buClr>
              <a:buSzPts val="5439"/>
              <a:buNone/>
              <a:defRPr b="1" sz="5439"/>
            </a:lvl5pPr>
            <a:lvl6pPr indent="-228600" lvl="5" marL="2743200" algn="l">
              <a:spcBef>
                <a:spcPts val="1088"/>
              </a:spcBef>
              <a:spcAft>
                <a:spcPts val="0"/>
              </a:spcAft>
              <a:buClr>
                <a:schemeClr val="dk1"/>
              </a:buClr>
              <a:buSzPts val="5439"/>
              <a:buNone/>
              <a:defRPr b="1" sz="5439"/>
            </a:lvl6pPr>
            <a:lvl7pPr indent="-228600" lvl="6" marL="3200400" algn="l">
              <a:spcBef>
                <a:spcPts val="1088"/>
              </a:spcBef>
              <a:spcAft>
                <a:spcPts val="0"/>
              </a:spcAft>
              <a:buClr>
                <a:schemeClr val="dk1"/>
              </a:buClr>
              <a:buSzPts val="5439"/>
              <a:buNone/>
              <a:defRPr b="1" sz="5439"/>
            </a:lvl7pPr>
            <a:lvl8pPr indent="-228600" lvl="7" marL="3657600" algn="l">
              <a:spcBef>
                <a:spcPts val="1088"/>
              </a:spcBef>
              <a:spcAft>
                <a:spcPts val="0"/>
              </a:spcAft>
              <a:buClr>
                <a:schemeClr val="dk1"/>
              </a:buClr>
              <a:buSzPts val="5439"/>
              <a:buNone/>
              <a:defRPr b="1" sz="5439"/>
            </a:lvl8pPr>
            <a:lvl9pPr indent="-228600" lvl="8" marL="4114800" algn="l">
              <a:spcBef>
                <a:spcPts val="1088"/>
              </a:spcBef>
              <a:spcAft>
                <a:spcPts val="0"/>
              </a:spcAft>
              <a:buClr>
                <a:schemeClr val="dk1"/>
              </a:buClr>
              <a:buSzPts val="5439"/>
              <a:buNone/>
              <a:defRPr b="1" sz="5439"/>
            </a:lvl9pPr>
          </a:lstStyle>
          <a:p/>
        </p:txBody>
      </p:sp>
      <p:sp>
        <p:nvSpPr>
          <p:cNvPr id="49" name="Google Shape;49;p8"/>
          <p:cNvSpPr txBox="1"/>
          <p:nvPr>
            <p:ph idx="4" type="body"/>
          </p:nvPr>
        </p:nvSpPr>
        <p:spPr>
          <a:xfrm>
            <a:off x="16457587" y="13698696"/>
            <a:ext cx="14320234" cy="24887627"/>
          </a:xfrm>
          <a:prstGeom prst="rect">
            <a:avLst/>
          </a:prstGeom>
          <a:noFill/>
          <a:ln>
            <a:noFill/>
          </a:ln>
        </p:spPr>
        <p:txBody>
          <a:bodyPr anchorCtr="0" anchor="t" bIns="195400" lIns="390825" spcFirstLastPara="1" rIns="390825" wrap="square" tIns="195400">
            <a:normAutofit/>
          </a:bodyPr>
          <a:lstStyle>
            <a:lvl1pPr indent="-751776" lvl="0" marL="457200" algn="l">
              <a:spcBef>
                <a:spcPts val="1648"/>
              </a:spcBef>
              <a:spcAft>
                <a:spcPts val="0"/>
              </a:spcAft>
              <a:buClr>
                <a:schemeClr val="dk1"/>
              </a:buClr>
              <a:buSzPts val="8239"/>
              <a:buChar char="•"/>
              <a:defRPr sz="8239"/>
            </a:lvl1pPr>
            <a:lvl2pPr indent="-660273" lvl="1" marL="914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798"/>
              <a:buChar char="–"/>
              <a:defRPr sz="6798"/>
            </a:lvl2pPr>
            <a:lvl3pPr indent="-619696" lvl="2" marL="1371600" algn="l">
              <a:spcBef>
                <a:spcPts val="1232"/>
              </a:spcBef>
              <a:spcAft>
                <a:spcPts val="0"/>
              </a:spcAft>
              <a:buClr>
                <a:schemeClr val="dk1"/>
              </a:buClr>
              <a:buSzPts val="6159"/>
              <a:buChar char="•"/>
              <a:defRPr sz="6159"/>
            </a:lvl3pPr>
            <a:lvl4pPr indent="-573976" lvl="3" marL="1828800" algn="l">
              <a:spcBef>
                <a:spcPts val="1088"/>
              </a:spcBef>
              <a:spcAft>
                <a:spcPts val="0"/>
              </a:spcAft>
              <a:buClr>
                <a:schemeClr val="dk1"/>
              </a:buClr>
              <a:buSzPts val="5439"/>
              <a:buChar char="–"/>
              <a:defRPr sz="5439"/>
            </a:lvl4pPr>
            <a:lvl5pPr indent="-573976" lvl="4" marL="2286000" algn="l">
              <a:spcBef>
                <a:spcPts val="1088"/>
              </a:spcBef>
              <a:spcAft>
                <a:spcPts val="0"/>
              </a:spcAft>
              <a:buClr>
                <a:schemeClr val="dk1"/>
              </a:buClr>
              <a:buSzPts val="5439"/>
              <a:buChar char="»"/>
              <a:defRPr sz="5439"/>
            </a:lvl5pPr>
            <a:lvl6pPr indent="-573976" lvl="5" marL="2743200" algn="l">
              <a:spcBef>
                <a:spcPts val="1088"/>
              </a:spcBef>
              <a:spcAft>
                <a:spcPts val="0"/>
              </a:spcAft>
              <a:buClr>
                <a:schemeClr val="dk1"/>
              </a:buClr>
              <a:buSzPts val="5439"/>
              <a:buChar char="•"/>
              <a:defRPr sz="5439"/>
            </a:lvl6pPr>
            <a:lvl7pPr indent="-573976" lvl="6" marL="3200400" algn="l">
              <a:spcBef>
                <a:spcPts val="1088"/>
              </a:spcBef>
              <a:spcAft>
                <a:spcPts val="0"/>
              </a:spcAft>
              <a:buClr>
                <a:schemeClr val="dk1"/>
              </a:buClr>
              <a:buSzPts val="5439"/>
              <a:buChar char="•"/>
              <a:defRPr sz="5439"/>
            </a:lvl7pPr>
            <a:lvl8pPr indent="-573976" lvl="7" marL="3657600" algn="l">
              <a:spcBef>
                <a:spcPts val="1088"/>
              </a:spcBef>
              <a:spcAft>
                <a:spcPts val="0"/>
              </a:spcAft>
              <a:buClr>
                <a:schemeClr val="dk1"/>
              </a:buClr>
              <a:buSzPts val="5439"/>
              <a:buChar char="•"/>
              <a:defRPr sz="5439"/>
            </a:lvl8pPr>
            <a:lvl9pPr indent="-573976" lvl="8" marL="4114800" algn="l">
              <a:spcBef>
                <a:spcPts val="1088"/>
              </a:spcBef>
              <a:spcAft>
                <a:spcPts val="0"/>
              </a:spcAft>
              <a:buClr>
                <a:schemeClr val="dk1"/>
              </a:buClr>
              <a:buSzPts val="5439"/>
              <a:buChar char="•"/>
              <a:defRPr sz="5439"/>
            </a:lvl9pPr>
          </a:lstStyle>
          <a:p/>
        </p:txBody>
      </p:sp>
      <p:sp>
        <p:nvSpPr>
          <p:cNvPr id="50" name="Google Shape;50;p8"/>
          <p:cNvSpPr txBox="1"/>
          <p:nvPr>
            <p:ph idx="10" type="dt"/>
          </p:nvPr>
        </p:nvSpPr>
        <p:spPr>
          <a:xfrm>
            <a:off x="1619887" y="40036184"/>
            <a:ext cx="7559464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1" type="ftr"/>
          </p:nvPr>
        </p:nvSpPr>
        <p:spPr>
          <a:xfrm>
            <a:off x="11069215" y="40036184"/>
            <a:ext cx="10259272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2" type="sldNum"/>
          </p:nvPr>
        </p:nvSpPr>
        <p:spPr>
          <a:xfrm>
            <a:off x="23218354" y="40036184"/>
            <a:ext cx="7559464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/>
          <p:nvPr>
            <p:ph type="title"/>
          </p:nvPr>
        </p:nvSpPr>
        <p:spPr>
          <a:xfrm>
            <a:off x="1619889" y="1729838"/>
            <a:ext cx="29157929" cy="7199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0" type="dt"/>
          </p:nvPr>
        </p:nvSpPr>
        <p:spPr>
          <a:xfrm>
            <a:off x="1619887" y="40036184"/>
            <a:ext cx="7559464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11069215" y="40036184"/>
            <a:ext cx="10259272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23218354" y="40036184"/>
            <a:ext cx="7559464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1619889" y="1719834"/>
            <a:ext cx="10658621" cy="7319302"/>
          </a:xfrm>
          <a:prstGeom prst="rect">
            <a:avLst/>
          </a:prstGeom>
          <a:noFill/>
          <a:ln>
            <a:noFill/>
          </a:ln>
        </p:spPr>
        <p:txBody>
          <a:bodyPr anchorCtr="0" anchor="b" bIns="195400" lIns="390825" spcFirstLastPara="1" rIns="390825" wrap="square" tIns="1954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98"/>
              <a:buFont typeface="Calibri"/>
              <a:buNone/>
              <a:defRPr b="1" sz="679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12666602" y="1719846"/>
            <a:ext cx="18111215" cy="36866481"/>
          </a:xfrm>
          <a:prstGeom prst="rect">
            <a:avLst/>
          </a:prstGeom>
          <a:noFill/>
          <a:ln>
            <a:noFill/>
          </a:ln>
        </p:spPr>
        <p:txBody>
          <a:bodyPr anchorCtr="0" anchor="t" bIns="195400" lIns="390825" spcFirstLastPara="1" rIns="390825" wrap="square" tIns="195400">
            <a:normAutofit/>
          </a:bodyPr>
          <a:lstStyle>
            <a:lvl1pPr indent="-924433" lvl="0" marL="457200" algn="l">
              <a:spcBef>
                <a:spcPts val="2192"/>
              </a:spcBef>
              <a:spcAft>
                <a:spcPts val="0"/>
              </a:spcAft>
              <a:buClr>
                <a:schemeClr val="dk1"/>
              </a:buClr>
              <a:buSzPts val="10958"/>
              <a:buChar char="•"/>
              <a:defRPr sz="10958"/>
            </a:lvl1pPr>
            <a:lvl2pPr indent="-838073" lvl="1" marL="9144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598"/>
              <a:buChar char="–"/>
              <a:defRPr sz="9598"/>
            </a:lvl2pPr>
            <a:lvl3pPr indent="-751776" lvl="2" marL="1371600" algn="l">
              <a:spcBef>
                <a:spcPts val="1648"/>
              </a:spcBef>
              <a:spcAft>
                <a:spcPts val="0"/>
              </a:spcAft>
              <a:buClr>
                <a:schemeClr val="dk1"/>
              </a:buClr>
              <a:buSzPts val="8239"/>
              <a:buChar char="•"/>
              <a:defRPr sz="8239"/>
            </a:lvl3pPr>
            <a:lvl4pPr indent="-660273" lvl="3" marL="18288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798"/>
              <a:buChar char="–"/>
              <a:defRPr sz="6798"/>
            </a:lvl4pPr>
            <a:lvl5pPr indent="-660273" lvl="4" marL="22860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798"/>
              <a:buChar char="»"/>
              <a:defRPr sz="6798"/>
            </a:lvl5pPr>
            <a:lvl6pPr indent="-660273" lvl="5" marL="27432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798"/>
              <a:buChar char="•"/>
              <a:defRPr sz="6798"/>
            </a:lvl6pPr>
            <a:lvl7pPr indent="-660273" lvl="6" marL="3200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798"/>
              <a:buChar char="•"/>
              <a:defRPr sz="6798"/>
            </a:lvl7pPr>
            <a:lvl8pPr indent="-660273" lvl="7" marL="36576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798"/>
              <a:buChar char="•"/>
              <a:defRPr sz="6798"/>
            </a:lvl8pPr>
            <a:lvl9pPr indent="-660272" lvl="8" marL="41148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798"/>
              <a:buChar char="•"/>
              <a:defRPr sz="6798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1619889" y="9039147"/>
            <a:ext cx="10658621" cy="29547181"/>
          </a:xfrm>
          <a:prstGeom prst="rect">
            <a:avLst/>
          </a:prstGeom>
          <a:noFill/>
          <a:ln>
            <a:noFill/>
          </a:ln>
        </p:spPr>
        <p:txBody>
          <a:bodyPr anchorCtr="0" anchor="t" bIns="195400" lIns="390825" spcFirstLastPara="1" rIns="390825" wrap="square" tIns="195400">
            <a:normAutofit/>
          </a:bodyPr>
          <a:lstStyle>
            <a:lvl1pPr indent="-228600" lvl="0" marL="4572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799"/>
              <a:buNone/>
              <a:defRPr sz="4799"/>
            </a:lvl1pPr>
            <a:lvl2pPr indent="-228600" lvl="1" marL="914400" algn="l">
              <a:spcBef>
                <a:spcPts val="816"/>
              </a:spcBef>
              <a:spcAft>
                <a:spcPts val="0"/>
              </a:spcAft>
              <a:buClr>
                <a:schemeClr val="dk1"/>
              </a:buClr>
              <a:buSzPts val="4079"/>
              <a:buNone/>
              <a:defRPr sz="4079"/>
            </a:lvl2pPr>
            <a:lvl3pPr indent="-228600" lvl="2" marL="1371600" algn="l">
              <a:spcBef>
                <a:spcPts val="688"/>
              </a:spcBef>
              <a:spcAft>
                <a:spcPts val="0"/>
              </a:spcAft>
              <a:buClr>
                <a:schemeClr val="dk1"/>
              </a:buClr>
              <a:buSzPts val="3440"/>
              <a:buNone/>
              <a:defRPr sz="3440"/>
            </a:lvl3pPr>
            <a:lvl4pPr indent="-228600" lvl="3" marL="1828800" algn="l">
              <a:spcBef>
                <a:spcPts val="608"/>
              </a:spcBef>
              <a:spcAft>
                <a:spcPts val="0"/>
              </a:spcAft>
              <a:buClr>
                <a:schemeClr val="dk1"/>
              </a:buClr>
              <a:buSzPts val="3039"/>
              <a:buNone/>
              <a:defRPr sz="3039"/>
            </a:lvl4pPr>
            <a:lvl5pPr indent="-228600" lvl="4" marL="2286000" algn="l">
              <a:spcBef>
                <a:spcPts val="608"/>
              </a:spcBef>
              <a:spcAft>
                <a:spcPts val="0"/>
              </a:spcAft>
              <a:buClr>
                <a:schemeClr val="dk1"/>
              </a:buClr>
              <a:buSzPts val="3039"/>
              <a:buNone/>
              <a:defRPr sz="3039"/>
            </a:lvl5pPr>
            <a:lvl6pPr indent="-228600" lvl="5" marL="2743200" algn="l">
              <a:spcBef>
                <a:spcPts val="608"/>
              </a:spcBef>
              <a:spcAft>
                <a:spcPts val="0"/>
              </a:spcAft>
              <a:buClr>
                <a:schemeClr val="dk1"/>
              </a:buClr>
              <a:buSzPts val="3039"/>
              <a:buNone/>
              <a:defRPr sz="3039"/>
            </a:lvl6pPr>
            <a:lvl7pPr indent="-228600" lvl="6" marL="3200400" algn="l">
              <a:spcBef>
                <a:spcPts val="608"/>
              </a:spcBef>
              <a:spcAft>
                <a:spcPts val="0"/>
              </a:spcAft>
              <a:buClr>
                <a:schemeClr val="dk1"/>
              </a:buClr>
              <a:buSzPts val="3039"/>
              <a:buNone/>
              <a:defRPr sz="3039"/>
            </a:lvl7pPr>
            <a:lvl8pPr indent="-228600" lvl="7" marL="3657600" algn="l">
              <a:spcBef>
                <a:spcPts val="608"/>
              </a:spcBef>
              <a:spcAft>
                <a:spcPts val="0"/>
              </a:spcAft>
              <a:buClr>
                <a:schemeClr val="dk1"/>
              </a:buClr>
              <a:buSzPts val="3039"/>
              <a:buNone/>
              <a:defRPr sz="3039"/>
            </a:lvl8pPr>
            <a:lvl9pPr indent="-228600" lvl="8" marL="4114800" algn="l">
              <a:spcBef>
                <a:spcPts val="608"/>
              </a:spcBef>
              <a:spcAft>
                <a:spcPts val="0"/>
              </a:spcAft>
              <a:buClr>
                <a:schemeClr val="dk1"/>
              </a:buClr>
              <a:buSzPts val="3039"/>
              <a:buNone/>
              <a:defRPr sz="3039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1619887" y="40036184"/>
            <a:ext cx="7559464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11069215" y="40036184"/>
            <a:ext cx="10259272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23218354" y="40036184"/>
            <a:ext cx="7559464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6350180" y="30237116"/>
            <a:ext cx="19438620" cy="3569662"/>
          </a:xfrm>
          <a:prstGeom prst="rect">
            <a:avLst/>
          </a:prstGeom>
          <a:noFill/>
          <a:ln>
            <a:noFill/>
          </a:ln>
        </p:spPr>
        <p:txBody>
          <a:bodyPr anchorCtr="0" anchor="b" bIns="195400" lIns="390825" spcFirstLastPara="1" rIns="390825" wrap="square" tIns="1954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98"/>
              <a:buFont typeface="Calibri"/>
              <a:buNone/>
              <a:defRPr b="1" sz="679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6350180" y="3859637"/>
            <a:ext cx="19438620" cy="259175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6350180" y="33806781"/>
            <a:ext cx="19438620" cy="5069513"/>
          </a:xfrm>
          <a:prstGeom prst="rect">
            <a:avLst/>
          </a:prstGeom>
          <a:noFill/>
          <a:ln>
            <a:noFill/>
          </a:ln>
        </p:spPr>
        <p:txBody>
          <a:bodyPr anchorCtr="0" anchor="t" bIns="195400" lIns="390825" spcFirstLastPara="1" rIns="390825" wrap="square" tIns="195400">
            <a:normAutofit/>
          </a:bodyPr>
          <a:lstStyle>
            <a:lvl1pPr indent="-228600" lvl="0" marL="4572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799"/>
              <a:buNone/>
              <a:defRPr sz="4799"/>
            </a:lvl1pPr>
            <a:lvl2pPr indent="-228600" lvl="1" marL="914400" algn="l">
              <a:spcBef>
                <a:spcPts val="816"/>
              </a:spcBef>
              <a:spcAft>
                <a:spcPts val="0"/>
              </a:spcAft>
              <a:buClr>
                <a:schemeClr val="dk1"/>
              </a:buClr>
              <a:buSzPts val="4079"/>
              <a:buNone/>
              <a:defRPr sz="4079"/>
            </a:lvl2pPr>
            <a:lvl3pPr indent="-228600" lvl="2" marL="1371600" algn="l">
              <a:spcBef>
                <a:spcPts val="688"/>
              </a:spcBef>
              <a:spcAft>
                <a:spcPts val="0"/>
              </a:spcAft>
              <a:buClr>
                <a:schemeClr val="dk1"/>
              </a:buClr>
              <a:buSzPts val="3440"/>
              <a:buNone/>
              <a:defRPr sz="3440"/>
            </a:lvl3pPr>
            <a:lvl4pPr indent="-228600" lvl="3" marL="1828800" algn="l">
              <a:spcBef>
                <a:spcPts val="608"/>
              </a:spcBef>
              <a:spcAft>
                <a:spcPts val="0"/>
              </a:spcAft>
              <a:buClr>
                <a:schemeClr val="dk1"/>
              </a:buClr>
              <a:buSzPts val="3039"/>
              <a:buNone/>
              <a:defRPr sz="3039"/>
            </a:lvl4pPr>
            <a:lvl5pPr indent="-228600" lvl="4" marL="2286000" algn="l">
              <a:spcBef>
                <a:spcPts val="608"/>
              </a:spcBef>
              <a:spcAft>
                <a:spcPts val="0"/>
              </a:spcAft>
              <a:buClr>
                <a:schemeClr val="dk1"/>
              </a:buClr>
              <a:buSzPts val="3039"/>
              <a:buNone/>
              <a:defRPr sz="3039"/>
            </a:lvl5pPr>
            <a:lvl6pPr indent="-228600" lvl="5" marL="2743200" algn="l">
              <a:spcBef>
                <a:spcPts val="608"/>
              </a:spcBef>
              <a:spcAft>
                <a:spcPts val="0"/>
              </a:spcAft>
              <a:buClr>
                <a:schemeClr val="dk1"/>
              </a:buClr>
              <a:buSzPts val="3039"/>
              <a:buNone/>
              <a:defRPr sz="3039"/>
            </a:lvl6pPr>
            <a:lvl7pPr indent="-228600" lvl="6" marL="3200400" algn="l">
              <a:spcBef>
                <a:spcPts val="608"/>
              </a:spcBef>
              <a:spcAft>
                <a:spcPts val="0"/>
              </a:spcAft>
              <a:buClr>
                <a:schemeClr val="dk1"/>
              </a:buClr>
              <a:buSzPts val="3039"/>
              <a:buNone/>
              <a:defRPr sz="3039"/>
            </a:lvl7pPr>
            <a:lvl8pPr indent="-228600" lvl="7" marL="3657600" algn="l">
              <a:spcBef>
                <a:spcPts val="608"/>
              </a:spcBef>
              <a:spcAft>
                <a:spcPts val="0"/>
              </a:spcAft>
              <a:buClr>
                <a:schemeClr val="dk1"/>
              </a:buClr>
              <a:buSzPts val="3039"/>
              <a:buNone/>
              <a:defRPr sz="3039"/>
            </a:lvl8pPr>
            <a:lvl9pPr indent="-228600" lvl="8" marL="4114800" algn="l">
              <a:spcBef>
                <a:spcPts val="608"/>
              </a:spcBef>
              <a:spcAft>
                <a:spcPts val="0"/>
              </a:spcAft>
              <a:buClr>
                <a:schemeClr val="dk1"/>
              </a:buClr>
              <a:buSzPts val="3039"/>
              <a:buNone/>
              <a:defRPr sz="3039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1619887" y="40036184"/>
            <a:ext cx="7559464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11069215" y="40036184"/>
            <a:ext cx="10259272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23218354" y="40036184"/>
            <a:ext cx="7559464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1619889" y="1729838"/>
            <a:ext cx="29157929" cy="7199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37"/>
              <a:buFont typeface="Calibri"/>
              <a:buNone/>
              <a:defRPr b="0" i="0" sz="1503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1619889" y="10079048"/>
            <a:ext cx="29157929" cy="28507281"/>
          </a:xfrm>
          <a:prstGeom prst="rect">
            <a:avLst/>
          </a:prstGeom>
          <a:noFill/>
          <a:ln>
            <a:noFill/>
          </a:ln>
        </p:spPr>
        <p:txBody>
          <a:bodyPr anchorCtr="0" anchor="t" bIns="195400" lIns="390825" spcFirstLastPara="1" rIns="390825" wrap="square" tIns="195400">
            <a:normAutofit/>
          </a:bodyPr>
          <a:lstStyle>
            <a:lvl1pPr indent="-924433" lvl="0" marL="457200" marR="0" rtl="0" algn="l">
              <a:spcBef>
                <a:spcPts val="2192"/>
              </a:spcBef>
              <a:spcAft>
                <a:spcPts val="0"/>
              </a:spcAft>
              <a:buClr>
                <a:schemeClr val="dk1"/>
              </a:buClr>
              <a:buSzPts val="10958"/>
              <a:buFont typeface="Arial"/>
              <a:buChar char="•"/>
              <a:defRPr b="0" i="0" sz="109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38073" lvl="1" marL="914400" marR="0" rtl="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598"/>
              <a:buFont typeface="Arial"/>
              <a:buChar char="–"/>
              <a:defRPr b="0" i="0" sz="9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51776" lvl="2" marL="1371600" marR="0" rtl="0" algn="l">
              <a:spcBef>
                <a:spcPts val="1648"/>
              </a:spcBef>
              <a:spcAft>
                <a:spcPts val="0"/>
              </a:spcAft>
              <a:buClr>
                <a:schemeClr val="dk1"/>
              </a:buClr>
              <a:buSzPts val="8239"/>
              <a:buFont typeface="Arial"/>
              <a:buChar char="•"/>
              <a:defRPr b="0" i="0" sz="8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660273" lvl="3" marL="1828800" marR="0" rtl="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798"/>
              <a:buFont typeface="Arial"/>
              <a:buChar char="–"/>
              <a:defRPr b="0" i="0" sz="6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660273" lvl="4" marL="2286000" marR="0" rtl="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798"/>
              <a:buFont typeface="Arial"/>
              <a:buChar char="»"/>
              <a:defRPr b="0" i="0" sz="6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660273" lvl="5" marL="2743200" marR="0" rtl="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798"/>
              <a:buFont typeface="Arial"/>
              <a:buChar char="•"/>
              <a:defRPr b="0" i="0" sz="6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660273" lvl="6" marL="3200400" marR="0" rtl="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798"/>
              <a:buFont typeface="Arial"/>
              <a:buChar char="•"/>
              <a:defRPr b="0" i="0" sz="6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660273" lvl="7" marL="3657600" marR="0" rtl="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798"/>
              <a:buFont typeface="Arial"/>
              <a:buChar char="•"/>
              <a:defRPr b="0" i="0" sz="6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660272" lvl="8" marL="4114800" marR="0" rtl="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798"/>
              <a:buFont typeface="Arial"/>
              <a:buChar char="•"/>
              <a:defRPr b="0" i="0" sz="6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1619887" y="40036184"/>
            <a:ext cx="7559464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11069215" y="40036184"/>
            <a:ext cx="10259272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2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23218354" y="40036184"/>
            <a:ext cx="7559464" cy="22997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95400" lIns="390825" spcFirstLastPara="1" rIns="390825" wrap="square" tIns="1954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40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40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40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40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40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40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40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40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4079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1147233" y="8060091"/>
            <a:ext cx="14478000" cy="3144484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292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8578850" y="1481137"/>
            <a:ext cx="17224800" cy="12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7292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Poster title (suggested font size: 70 pt)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8807450" y="4757737"/>
            <a:ext cx="2100087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Name Surname</a:t>
            </a:r>
            <a:r>
              <a:rPr b="1" baseline="30000" lang="pt-BR" sz="4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1</a:t>
            </a:r>
            <a:r>
              <a:rPr b="1" lang="pt-BR" sz="4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, Name Surname</a:t>
            </a:r>
            <a:r>
              <a:rPr b="1" baseline="30000" lang="pt-BR" sz="4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1</a:t>
            </a:r>
            <a:r>
              <a:rPr b="1" lang="pt-BR" sz="4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, Name Surname</a:t>
            </a:r>
            <a:r>
              <a:rPr b="1" baseline="30000" lang="pt-BR" sz="4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3</a:t>
            </a:r>
            <a:r>
              <a:rPr b="1" baseline="-25000" lang="pt-BR" sz="4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b="1" lang="pt-BR" sz="4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(suggested font size: 44 pt)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8786586" y="5539385"/>
            <a:ext cx="120528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pt-BR" sz="4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1</a:t>
            </a:r>
            <a:r>
              <a:rPr lang="pt-BR" sz="4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University Organization (suggested font size: 40 pt) 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pt-BR" sz="4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</a:t>
            </a:r>
            <a:r>
              <a:rPr lang="pt-BR" sz="4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University Organization</a:t>
            </a:r>
            <a:endParaRPr sz="4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147233" y="9158143"/>
            <a:ext cx="4663440" cy="164592"/>
          </a:xfrm>
          <a:prstGeom prst="rect">
            <a:avLst/>
          </a:prstGeom>
          <a:gradFill>
            <a:gsLst>
              <a:gs pos="0">
                <a:srgbClr val="F9B033"/>
              </a:gs>
              <a:gs pos="32000">
                <a:srgbClr val="F69B31"/>
              </a:gs>
              <a:gs pos="71000">
                <a:srgbClr val="EC582D"/>
              </a:gs>
              <a:gs pos="100000">
                <a:srgbClr val="E6342A"/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292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147233" y="8060091"/>
            <a:ext cx="12765900" cy="9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5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Section title </a:t>
            </a:r>
            <a:r>
              <a:rPr lang="pt-BR" sz="5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(suggested font size: 55 pt)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16772466" y="8060091"/>
            <a:ext cx="14478000" cy="3144484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292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1147233" y="9645410"/>
            <a:ext cx="14213400" cy="618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Suggested sections: 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571500" lvl="0" marL="5715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Roboto"/>
              <a:buChar char="•"/>
            </a:pPr>
            <a:r>
              <a:rPr lang="pt-BR" sz="36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Introduction</a:t>
            </a:r>
            <a:endParaRPr sz="36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71500" lvl="0" marL="5715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Roboto"/>
              <a:buChar char="•"/>
            </a:pPr>
            <a:r>
              <a:rPr lang="pt-BR" sz="36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Materials and Methods</a:t>
            </a:r>
            <a:endParaRPr sz="36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71500" lvl="0" marL="5715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Roboto"/>
              <a:buChar char="•"/>
            </a:pPr>
            <a:r>
              <a:rPr lang="pt-BR" sz="36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Results and Discussion</a:t>
            </a:r>
            <a:endParaRPr sz="36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71500" lvl="0" marL="5715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Roboto"/>
              <a:buChar char="•"/>
            </a:pPr>
            <a:r>
              <a:rPr lang="pt-BR" sz="36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Conclusions</a:t>
            </a:r>
            <a:endParaRPr sz="36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71500" lvl="0" marL="5715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Roboto"/>
              <a:buChar char="•"/>
            </a:pPr>
            <a:r>
              <a:rPr lang="pt-BR" sz="36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References</a:t>
            </a:r>
            <a:endParaRPr sz="36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5715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Suggested font size for information: 36 pt</a:t>
            </a:r>
            <a:endParaRPr sz="36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grey backgrounds are just an indication of the space expected for each column. Please remove them once your poster is finished.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2017-09-15T12:58:15Z</dcterms:created>
  <dc:creator>Ingrid</dc:creator>
</cp:coreProperties>
</file>