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195875" cx="323977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Quattrocento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936">
          <p15:clr>
            <a:srgbClr val="A4A3A4"/>
          </p15:clr>
        </p15:guide>
        <p15:guide id="2" pos="10168">
          <p15:clr>
            <a:srgbClr val="A4A3A4"/>
          </p15:clr>
        </p15:guide>
      </p15:sldGuideLst>
    </p:ext>
    <p:ext uri="GoogleSlidesCustomDataVersion2">
      <go:slidesCustomData xmlns:go="http://customooxmlschemas.google.com/" r:id="rId15" roundtripDataSignature="AMtx7mhmAhJnoJUBoU4Ii226nfvSvUiZ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936" orient="horz"/>
        <p:guide pos="10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attrocentoSans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QuattrocentoSans-italic.fntdata"/><Relationship Id="rId12" Type="http://schemas.openxmlformats.org/officeDocument/2006/relationships/font" Target="fonts/Quattrocento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customschemas.google.com/relationships/presentationmetadata" Target="metadata"/><Relationship Id="rId14" Type="http://schemas.openxmlformats.org/officeDocument/2006/relationships/font" Target="fonts/Quattrocento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50" y="0"/>
            <a:ext cx="32385000" cy="66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/>
          <p:nvPr/>
        </p:nvSpPr>
        <p:spPr>
          <a:xfrm>
            <a:off x="1147233" y="40864345"/>
            <a:ext cx="4663440" cy="164592"/>
          </a:xfrm>
          <a:prstGeom prst="rect">
            <a:avLst/>
          </a:prstGeom>
          <a:gradFill>
            <a:gsLst>
              <a:gs pos="0">
                <a:srgbClr val="F9B033"/>
              </a:gs>
              <a:gs pos="32000">
                <a:srgbClr val="F69B31"/>
              </a:gs>
              <a:gs pos="71000">
                <a:srgbClr val="EC582D"/>
              </a:gs>
              <a:gs pos="100000">
                <a:srgbClr val="E6342A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292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1147233" y="39766293"/>
            <a:ext cx="6325771" cy="938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5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Acknowledgments</a:t>
            </a:r>
            <a:endParaRPr sz="55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619889" y="1729838"/>
            <a:ext cx="29157929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945213" y="9753724"/>
            <a:ext cx="28507281" cy="29157929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-600088" y="92900817"/>
            <a:ext cx="193471528" cy="25828166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52526399" y="67342631"/>
            <a:ext cx="193471528" cy="76944538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2429829" y="13418723"/>
            <a:ext cx="27538045" cy="9259118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4859658" y="24477666"/>
            <a:ext cx="22678391" cy="11038946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lvl="0" algn="ctr">
              <a:spcBef>
                <a:spcPts val="2192"/>
              </a:spcBef>
              <a:spcAft>
                <a:spcPts val="0"/>
              </a:spcAft>
              <a:buClr>
                <a:srgbClr val="888888"/>
              </a:buClr>
              <a:buSzPts val="10958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598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648"/>
              </a:spcBef>
              <a:spcAft>
                <a:spcPts val="0"/>
              </a:spcAft>
              <a:buClr>
                <a:srgbClr val="888888"/>
              </a:buClr>
              <a:buSzPts val="8239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79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798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798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798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798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798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619889" y="1729838"/>
            <a:ext cx="29157929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619889" y="10079048"/>
            <a:ext cx="29157929" cy="28507281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2559197" y="27757358"/>
            <a:ext cx="27538045" cy="8579181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677"/>
              <a:buFont typeface="Calibri"/>
              <a:buNone/>
              <a:defRPr b="1" sz="13677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2559197" y="18308261"/>
            <a:ext cx="27538045" cy="9449096"/>
          </a:xfrm>
          <a:prstGeom prst="rect">
            <a:avLst/>
          </a:prstGeom>
          <a:noFill/>
          <a:ln>
            <a:noFill/>
          </a:ln>
        </p:spPr>
        <p:txBody>
          <a:bodyPr anchorCtr="0" anchor="b" bIns="195400" lIns="390825" spcFirstLastPara="1" rIns="390825" wrap="square" tIns="195400">
            <a:normAutofit/>
          </a:bodyPr>
          <a:lstStyle>
            <a:lvl1pPr indent="-228600" lvl="0" marL="457200" algn="l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798"/>
              <a:buNone/>
              <a:defRPr sz="6798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159"/>
              <a:buNone/>
              <a:defRPr sz="6159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88"/>
              </a:spcBef>
              <a:spcAft>
                <a:spcPts val="0"/>
              </a:spcAft>
              <a:buClr>
                <a:srgbClr val="888888"/>
              </a:buClr>
              <a:buSzPts val="5439"/>
              <a:buNone/>
              <a:defRPr sz="5439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799"/>
              <a:buNone/>
              <a:defRPr sz="4799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799"/>
              <a:buNone/>
              <a:defRPr sz="4799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799"/>
              <a:buNone/>
              <a:defRPr sz="4799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799"/>
              <a:buNone/>
              <a:defRPr sz="4799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799"/>
              <a:buNone/>
              <a:defRPr sz="4799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799"/>
              <a:buNone/>
              <a:defRPr sz="479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1619889" y="1729838"/>
            <a:ext cx="29157929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5737093" y="52904957"/>
            <a:ext cx="51386352" cy="149645710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838073" lvl="0" marL="457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598"/>
              <a:buChar char="•"/>
              <a:defRPr sz="9598"/>
            </a:lvl1pPr>
            <a:lvl2pPr indent="-751776" lvl="1" marL="914400" algn="l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SzPts val="8239"/>
              <a:buChar char="–"/>
              <a:defRPr sz="8239"/>
            </a:lvl2pPr>
            <a:lvl3pPr indent="-660273" lvl="2" marL="1371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•"/>
              <a:defRPr sz="6798"/>
            </a:lvl3pPr>
            <a:lvl4pPr indent="-619696" lvl="3" marL="18288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–"/>
              <a:defRPr sz="6159"/>
            </a:lvl4pPr>
            <a:lvl5pPr indent="-619696" lvl="4" marL="22860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»"/>
              <a:defRPr sz="6159"/>
            </a:lvl5pPr>
            <a:lvl6pPr indent="-619696" lvl="5" marL="27432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6pPr>
            <a:lvl7pPr indent="-619696" lvl="6" marL="32004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7pPr>
            <a:lvl8pPr indent="-619696" lvl="7" marL="36576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8pPr>
            <a:lvl9pPr indent="-619696" lvl="8" marL="41148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57663407" y="52904957"/>
            <a:ext cx="51386352" cy="149645710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838073" lvl="0" marL="457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598"/>
              <a:buChar char="•"/>
              <a:defRPr sz="9598"/>
            </a:lvl1pPr>
            <a:lvl2pPr indent="-751776" lvl="1" marL="914400" algn="l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SzPts val="8239"/>
              <a:buChar char="–"/>
              <a:defRPr sz="8239"/>
            </a:lvl2pPr>
            <a:lvl3pPr indent="-660273" lvl="2" marL="1371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•"/>
              <a:defRPr sz="6798"/>
            </a:lvl3pPr>
            <a:lvl4pPr indent="-619696" lvl="3" marL="18288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–"/>
              <a:defRPr sz="6159"/>
            </a:lvl4pPr>
            <a:lvl5pPr indent="-619696" lvl="4" marL="22860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»"/>
              <a:defRPr sz="6159"/>
            </a:lvl5pPr>
            <a:lvl6pPr indent="-619696" lvl="5" marL="27432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6pPr>
            <a:lvl7pPr indent="-619696" lvl="6" marL="32004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7pPr>
            <a:lvl8pPr indent="-619696" lvl="7" marL="36576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8pPr>
            <a:lvl9pPr indent="-619696" lvl="8" marL="41148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619889" y="1729838"/>
            <a:ext cx="29157929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3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1619890" y="9669079"/>
            <a:ext cx="14314610" cy="4029612"/>
          </a:xfrm>
          <a:prstGeom prst="rect">
            <a:avLst/>
          </a:prstGeom>
          <a:noFill/>
          <a:ln>
            <a:noFill/>
          </a:ln>
        </p:spPr>
        <p:txBody>
          <a:bodyPr anchorCtr="0" anchor="b" bIns="195400" lIns="390825" spcFirstLastPara="1" rIns="390825" wrap="square" tIns="195400">
            <a:normAutofit/>
          </a:bodyPr>
          <a:lstStyle>
            <a:lvl1pPr indent="-228600" lvl="0" marL="457200" algn="l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SzPts val="8239"/>
              <a:buNone/>
              <a:defRPr b="1" sz="8239"/>
            </a:lvl1pPr>
            <a:lvl2pPr indent="-2286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None/>
              <a:defRPr b="1" sz="6798"/>
            </a:lvl2pPr>
            <a:lvl3pPr indent="-228600" lvl="2" marL="13716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None/>
              <a:defRPr b="1" sz="6159"/>
            </a:lvl3pPr>
            <a:lvl4pPr indent="-228600" lvl="3" marL="18288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4pPr>
            <a:lvl5pPr indent="-228600" lvl="4" marL="22860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5pPr>
            <a:lvl6pPr indent="-228600" lvl="5" marL="27432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6pPr>
            <a:lvl7pPr indent="-228600" lvl="6" marL="32004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7pPr>
            <a:lvl8pPr indent="-228600" lvl="7" marL="36576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8pPr>
            <a:lvl9pPr indent="-228600" lvl="8" marL="41148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1619890" y="13698696"/>
            <a:ext cx="14314610" cy="24887627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751776" lvl="0" marL="457200" algn="l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SzPts val="8239"/>
              <a:buChar char="•"/>
              <a:defRPr sz="8239"/>
            </a:lvl1pPr>
            <a:lvl2pPr indent="-660273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–"/>
              <a:defRPr sz="6798"/>
            </a:lvl2pPr>
            <a:lvl3pPr indent="-619696" lvl="2" marL="13716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3pPr>
            <a:lvl4pPr indent="-573976" lvl="3" marL="18288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–"/>
              <a:defRPr sz="5439"/>
            </a:lvl4pPr>
            <a:lvl5pPr indent="-573976" lvl="4" marL="22860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»"/>
              <a:defRPr sz="5439"/>
            </a:lvl5pPr>
            <a:lvl6pPr indent="-573976" lvl="5" marL="27432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•"/>
              <a:defRPr sz="5439"/>
            </a:lvl6pPr>
            <a:lvl7pPr indent="-573976" lvl="6" marL="32004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•"/>
              <a:defRPr sz="5439"/>
            </a:lvl7pPr>
            <a:lvl8pPr indent="-573976" lvl="7" marL="36576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•"/>
              <a:defRPr sz="5439"/>
            </a:lvl8pPr>
            <a:lvl9pPr indent="-573976" lvl="8" marL="41148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•"/>
              <a:defRPr sz="5439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16457587" y="9669079"/>
            <a:ext cx="14320234" cy="4029612"/>
          </a:xfrm>
          <a:prstGeom prst="rect">
            <a:avLst/>
          </a:prstGeom>
          <a:noFill/>
          <a:ln>
            <a:noFill/>
          </a:ln>
        </p:spPr>
        <p:txBody>
          <a:bodyPr anchorCtr="0" anchor="b" bIns="195400" lIns="390825" spcFirstLastPara="1" rIns="390825" wrap="square" tIns="195400">
            <a:normAutofit/>
          </a:bodyPr>
          <a:lstStyle>
            <a:lvl1pPr indent="-228600" lvl="0" marL="457200" algn="l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SzPts val="8239"/>
              <a:buNone/>
              <a:defRPr b="1" sz="8239"/>
            </a:lvl1pPr>
            <a:lvl2pPr indent="-2286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None/>
              <a:defRPr b="1" sz="6798"/>
            </a:lvl2pPr>
            <a:lvl3pPr indent="-228600" lvl="2" marL="13716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None/>
              <a:defRPr b="1" sz="6159"/>
            </a:lvl3pPr>
            <a:lvl4pPr indent="-228600" lvl="3" marL="18288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4pPr>
            <a:lvl5pPr indent="-228600" lvl="4" marL="22860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5pPr>
            <a:lvl6pPr indent="-228600" lvl="5" marL="27432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6pPr>
            <a:lvl7pPr indent="-228600" lvl="6" marL="32004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7pPr>
            <a:lvl8pPr indent="-228600" lvl="7" marL="36576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8pPr>
            <a:lvl9pPr indent="-228600" lvl="8" marL="41148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None/>
              <a:defRPr b="1" sz="5439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16457587" y="13698696"/>
            <a:ext cx="14320234" cy="24887627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751776" lvl="0" marL="457200" algn="l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SzPts val="8239"/>
              <a:buChar char="•"/>
              <a:defRPr sz="8239"/>
            </a:lvl1pPr>
            <a:lvl2pPr indent="-660273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–"/>
              <a:defRPr sz="6798"/>
            </a:lvl2pPr>
            <a:lvl3pPr indent="-619696" lvl="2" marL="137160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159"/>
              <a:buChar char="•"/>
              <a:defRPr sz="6159"/>
            </a:lvl3pPr>
            <a:lvl4pPr indent="-573976" lvl="3" marL="18288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–"/>
              <a:defRPr sz="5439"/>
            </a:lvl4pPr>
            <a:lvl5pPr indent="-573976" lvl="4" marL="22860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»"/>
              <a:defRPr sz="5439"/>
            </a:lvl5pPr>
            <a:lvl6pPr indent="-573976" lvl="5" marL="27432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•"/>
              <a:defRPr sz="5439"/>
            </a:lvl6pPr>
            <a:lvl7pPr indent="-573976" lvl="6" marL="32004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•"/>
              <a:defRPr sz="5439"/>
            </a:lvl7pPr>
            <a:lvl8pPr indent="-573976" lvl="7" marL="36576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•"/>
              <a:defRPr sz="5439"/>
            </a:lvl8pPr>
            <a:lvl9pPr indent="-573976" lvl="8" marL="4114800" algn="l">
              <a:spcBef>
                <a:spcPts val="1088"/>
              </a:spcBef>
              <a:spcAft>
                <a:spcPts val="0"/>
              </a:spcAft>
              <a:buClr>
                <a:schemeClr val="dk1"/>
              </a:buClr>
              <a:buSzPts val="5439"/>
              <a:buChar char="•"/>
              <a:defRPr sz="5439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1619889" y="1729838"/>
            <a:ext cx="29157929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619889" y="1719834"/>
            <a:ext cx="10658621" cy="7319302"/>
          </a:xfrm>
          <a:prstGeom prst="rect">
            <a:avLst/>
          </a:prstGeom>
          <a:noFill/>
          <a:ln>
            <a:noFill/>
          </a:ln>
        </p:spPr>
        <p:txBody>
          <a:bodyPr anchorCtr="0" anchor="b" bIns="195400" lIns="390825" spcFirstLastPara="1" rIns="390825" wrap="square" tIns="1954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98"/>
              <a:buFont typeface="Calibri"/>
              <a:buNone/>
              <a:defRPr b="1" sz="67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2666602" y="1719846"/>
            <a:ext cx="18111215" cy="36866481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924433" lvl="0" marL="457200" algn="l">
              <a:spcBef>
                <a:spcPts val="2192"/>
              </a:spcBef>
              <a:spcAft>
                <a:spcPts val="0"/>
              </a:spcAft>
              <a:buClr>
                <a:schemeClr val="dk1"/>
              </a:buClr>
              <a:buSzPts val="10958"/>
              <a:buChar char="•"/>
              <a:defRPr sz="10958"/>
            </a:lvl1pPr>
            <a:lvl2pPr indent="-838073" lvl="1" marL="9144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598"/>
              <a:buChar char="–"/>
              <a:defRPr sz="9598"/>
            </a:lvl2pPr>
            <a:lvl3pPr indent="-751776" lvl="2" marL="1371600" algn="l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SzPts val="8239"/>
              <a:buChar char="•"/>
              <a:defRPr sz="8239"/>
            </a:lvl3pPr>
            <a:lvl4pPr indent="-660273" lvl="3" marL="1828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–"/>
              <a:defRPr sz="6798"/>
            </a:lvl4pPr>
            <a:lvl5pPr indent="-660273" lvl="4" marL="22860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»"/>
              <a:defRPr sz="6798"/>
            </a:lvl5pPr>
            <a:lvl6pPr indent="-660273" lvl="5" marL="27432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•"/>
              <a:defRPr sz="6798"/>
            </a:lvl6pPr>
            <a:lvl7pPr indent="-660273" lvl="6" marL="320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•"/>
              <a:defRPr sz="6798"/>
            </a:lvl7pPr>
            <a:lvl8pPr indent="-660273" lvl="7" marL="3657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•"/>
              <a:defRPr sz="6798"/>
            </a:lvl8pPr>
            <a:lvl9pPr indent="-660272" lvl="8" marL="4114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Char char="•"/>
              <a:defRPr sz="6798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619889" y="9039147"/>
            <a:ext cx="10658621" cy="29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228600" lvl="0" marL="4572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799"/>
              <a:buNone/>
              <a:defRPr sz="4799"/>
            </a:lvl1pPr>
            <a:lvl2pPr indent="-228600" lvl="1" marL="91440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79"/>
              <a:buNone/>
              <a:defRPr sz="4079"/>
            </a:lvl2pPr>
            <a:lvl3pPr indent="-228600" lvl="2" marL="1371600" algn="l">
              <a:spcBef>
                <a:spcPts val="688"/>
              </a:spcBef>
              <a:spcAft>
                <a:spcPts val="0"/>
              </a:spcAft>
              <a:buClr>
                <a:schemeClr val="dk1"/>
              </a:buClr>
              <a:buSzPts val="3440"/>
              <a:buNone/>
              <a:defRPr sz="3440"/>
            </a:lvl3pPr>
            <a:lvl4pPr indent="-228600" lvl="3" marL="18288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4pPr>
            <a:lvl5pPr indent="-228600" lvl="4" marL="22860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5pPr>
            <a:lvl6pPr indent="-228600" lvl="5" marL="27432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6pPr>
            <a:lvl7pPr indent="-228600" lvl="6" marL="32004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7pPr>
            <a:lvl8pPr indent="-228600" lvl="7" marL="36576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8pPr>
            <a:lvl9pPr indent="-228600" lvl="8" marL="41148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350180" y="30237116"/>
            <a:ext cx="19438620" cy="3569662"/>
          </a:xfrm>
          <a:prstGeom prst="rect">
            <a:avLst/>
          </a:prstGeom>
          <a:noFill/>
          <a:ln>
            <a:noFill/>
          </a:ln>
        </p:spPr>
        <p:txBody>
          <a:bodyPr anchorCtr="0" anchor="b" bIns="195400" lIns="390825" spcFirstLastPara="1" rIns="390825" wrap="square" tIns="1954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98"/>
              <a:buFont typeface="Calibri"/>
              <a:buNone/>
              <a:defRPr b="1" sz="67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6350180" y="3859637"/>
            <a:ext cx="19438620" cy="259175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350180" y="33806781"/>
            <a:ext cx="19438620" cy="5069513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228600" lvl="0" marL="4572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799"/>
              <a:buNone/>
              <a:defRPr sz="4799"/>
            </a:lvl1pPr>
            <a:lvl2pPr indent="-228600" lvl="1" marL="91440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79"/>
              <a:buNone/>
              <a:defRPr sz="4079"/>
            </a:lvl2pPr>
            <a:lvl3pPr indent="-228600" lvl="2" marL="1371600" algn="l">
              <a:spcBef>
                <a:spcPts val="688"/>
              </a:spcBef>
              <a:spcAft>
                <a:spcPts val="0"/>
              </a:spcAft>
              <a:buClr>
                <a:schemeClr val="dk1"/>
              </a:buClr>
              <a:buSzPts val="3440"/>
              <a:buNone/>
              <a:defRPr sz="3440"/>
            </a:lvl3pPr>
            <a:lvl4pPr indent="-228600" lvl="3" marL="18288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4pPr>
            <a:lvl5pPr indent="-228600" lvl="4" marL="22860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5pPr>
            <a:lvl6pPr indent="-228600" lvl="5" marL="27432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6pPr>
            <a:lvl7pPr indent="-228600" lvl="6" marL="32004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7pPr>
            <a:lvl8pPr indent="-228600" lvl="7" marL="36576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8pPr>
            <a:lvl9pPr indent="-228600" lvl="8" marL="4114800" algn="l">
              <a:spcBef>
                <a:spcPts val="608"/>
              </a:spcBef>
              <a:spcAft>
                <a:spcPts val="0"/>
              </a:spcAft>
              <a:buClr>
                <a:schemeClr val="dk1"/>
              </a:buClr>
              <a:buSzPts val="3039"/>
              <a:buNone/>
              <a:defRPr sz="3039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619889" y="1729838"/>
            <a:ext cx="29157929" cy="719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37"/>
              <a:buFont typeface="Calibri"/>
              <a:buNone/>
              <a:defRPr b="0" i="0" sz="150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619889" y="10079048"/>
            <a:ext cx="29157929" cy="28507281"/>
          </a:xfrm>
          <a:prstGeom prst="rect">
            <a:avLst/>
          </a:prstGeom>
          <a:noFill/>
          <a:ln>
            <a:noFill/>
          </a:ln>
        </p:spPr>
        <p:txBody>
          <a:bodyPr anchorCtr="0" anchor="t" bIns="195400" lIns="390825" spcFirstLastPara="1" rIns="390825" wrap="square" tIns="195400">
            <a:normAutofit/>
          </a:bodyPr>
          <a:lstStyle>
            <a:lvl1pPr indent="-924433" lvl="0" marL="457200" marR="0" rtl="0" algn="l">
              <a:spcBef>
                <a:spcPts val="2192"/>
              </a:spcBef>
              <a:spcAft>
                <a:spcPts val="0"/>
              </a:spcAft>
              <a:buClr>
                <a:schemeClr val="dk1"/>
              </a:buClr>
              <a:buSzPts val="10958"/>
              <a:buFont typeface="Arial"/>
              <a:buChar char="•"/>
              <a:defRPr b="0" i="0" sz="109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8073" lvl="1" marL="914400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598"/>
              <a:buFont typeface="Arial"/>
              <a:buChar char="–"/>
              <a:defRPr b="0" i="0" sz="95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51776" lvl="2" marL="1371600" marR="0" rtl="0" algn="l">
              <a:spcBef>
                <a:spcPts val="1648"/>
              </a:spcBef>
              <a:spcAft>
                <a:spcPts val="0"/>
              </a:spcAft>
              <a:buClr>
                <a:schemeClr val="dk1"/>
              </a:buClr>
              <a:buSzPts val="8239"/>
              <a:buFont typeface="Arial"/>
              <a:buChar char="•"/>
              <a:defRPr b="0" i="0" sz="8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60273" lvl="3" marL="18288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Font typeface="Arial"/>
              <a:buChar char="–"/>
              <a:defRPr b="0" i="0" sz="67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60273" lvl="4" marL="22860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Font typeface="Arial"/>
              <a:buChar char="»"/>
              <a:defRPr b="0" i="0" sz="67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60273" lvl="5" marL="27432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Font typeface="Arial"/>
              <a:buChar char="•"/>
              <a:defRPr b="0" i="0" sz="67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60273" lvl="6" marL="32004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Font typeface="Arial"/>
              <a:buChar char="•"/>
              <a:defRPr b="0" i="0" sz="67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60273" lvl="7" marL="36576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Font typeface="Arial"/>
              <a:buChar char="•"/>
              <a:defRPr b="0" i="0" sz="67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60272" lvl="8" marL="41148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798"/>
              <a:buFont typeface="Arial"/>
              <a:buChar char="•"/>
              <a:defRPr b="0" i="0" sz="67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619887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069215" y="40036184"/>
            <a:ext cx="10259272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2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18354" y="40036184"/>
            <a:ext cx="7559464" cy="229978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5400" lIns="390825" spcFirstLastPara="1" rIns="390825" wrap="square" tIns="1954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0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147233" y="8060091"/>
            <a:ext cx="14478000" cy="3144484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92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8578850" y="1481137"/>
            <a:ext cx="172248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292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Poster title (suggested font size: 70 pt)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8807450" y="4757737"/>
            <a:ext cx="2100087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Name Surname</a:t>
            </a:r>
            <a:r>
              <a:rPr b="1" baseline="30000" lang="pt-BR" sz="4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b="1" lang="pt-BR" sz="4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Name Surname</a:t>
            </a:r>
            <a:r>
              <a:rPr b="1" baseline="30000" lang="pt-BR" sz="4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b="1" lang="pt-BR" sz="4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Name Surname</a:t>
            </a:r>
            <a:r>
              <a:rPr b="1" baseline="30000" lang="pt-BR" sz="4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b="1" baseline="-25000" lang="pt-BR" sz="4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pt-BR" sz="4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(suggested font size: 44 pt)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786586" y="5539385"/>
            <a:ext cx="120528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pt-BR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lang="pt-BR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University Organization (suggested font size: 40 pt)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pt-BR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pt-BR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University Organization</a:t>
            </a:r>
            <a:endParaRPr sz="4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147233" y="9158143"/>
            <a:ext cx="4663440" cy="164592"/>
          </a:xfrm>
          <a:prstGeom prst="rect">
            <a:avLst/>
          </a:prstGeom>
          <a:gradFill>
            <a:gsLst>
              <a:gs pos="0">
                <a:srgbClr val="F9B033"/>
              </a:gs>
              <a:gs pos="32000">
                <a:srgbClr val="F69B31"/>
              </a:gs>
              <a:gs pos="71000">
                <a:srgbClr val="EC582D"/>
              </a:gs>
              <a:gs pos="100000">
                <a:srgbClr val="E6342A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92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147233" y="8060091"/>
            <a:ext cx="127659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Section title </a:t>
            </a:r>
            <a:r>
              <a:rPr lang="pt-BR" sz="5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(suggested font size: 55 pt)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6772466" y="8060091"/>
            <a:ext cx="14478000" cy="3144484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92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147233" y="9645410"/>
            <a:ext cx="14213400" cy="61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Suggested sections: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Roboto"/>
              <a:buChar char="•"/>
            </a:pPr>
            <a:r>
              <a:rPr lang="pt-BR" sz="3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Introduction</a:t>
            </a: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Roboto"/>
              <a:buChar char="•"/>
            </a:pPr>
            <a:r>
              <a:rPr lang="pt-BR" sz="3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Materials and Methods</a:t>
            </a: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Roboto"/>
              <a:buChar char="•"/>
            </a:pPr>
            <a:r>
              <a:rPr lang="pt-BR" sz="3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Results and Discussion</a:t>
            </a: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Roboto"/>
              <a:buChar char="•"/>
            </a:pPr>
            <a:r>
              <a:rPr lang="pt-BR" sz="3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Conclusions</a:t>
            </a: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Roboto"/>
              <a:buChar char="•"/>
            </a:pPr>
            <a:r>
              <a:rPr lang="pt-BR" sz="3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References</a:t>
            </a: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Suggested font size for information: 36 pt</a:t>
            </a: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grey backgrounds are just an indication of the space expected for each column. Please remove them once your poster is finished.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2017-09-15T12:58:15Z</dcterms:created>
  <dc:creator>Ingrid</dc:creator>
</cp:coreProperties>
</file>