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047"/>
    <a:srgbClr val="337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0"/>
    <p:restoredTop sz="94680"/>
  </p:normalViewPr>
  <p:slideViewPr>
    <p:cSldViewPr snapToGrid="0">
      <p:cViewPr varScale="1">
        <p:scale>
          <a:sx n="104" d="100"/>
          <a:sy n="104" d="100"/>
        </p:scale>
        <p:origin x="1792" y="1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3D52-3DC1-16CC-8099-F42513EEB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B1EA9-921F-13E8-36C1-B1156AABB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ACB28-1025-4823-7FDA-3DB55ECF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014AD-09A5-3B45-8835-426D9C15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0EE73-9773-B83D-6F21-3BE71E4E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7286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92F2-151C-2D67-0E15-A342D5B7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CA5A5-9AEF-0658-4F63-8596BE700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6A077-97AC-D35A-37DB-C4D48579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834CA-3FA9-937A-6244-04121F03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B4D49-54FA-547E-69B5-640DCD50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045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46282-E4FB-265B-ABD3-73E3B66B5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E8A14-54CA-C944-9AF5-8C293591E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35B29-3A81-614E-C39D-48DFBAE8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7BACF-D3DC-1B75-C1E9-353C0A98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E4CD-6E65-7815-D7C9-35D5A01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3358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51BA-8D84-0345-82ED-BF8DD679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E77A0-2951-0579-0A3A-90F4BF974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53307-6BE7-691F-6D70-DD971FF2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6AE4C-AC00-6D03-01CA-572832CC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96BC-B646-C11D-5178-2F3FCDB2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5278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34CF-47FE-215A-AACA-6C7ADFC8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376C0-DB36-5BC4-9852-96EC6B137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B0169-FF78-A796-D5D6-AF356A5F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6D6FD-22A1-30F5-45BE-317C1113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912B6-1734-CCC2-303B-7FB4227D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7084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C6B4-9467-1611-0AF2-FB691269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837A-5191-01FF-1C6E-B4FBE303B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2716D-C8AA-3118-2B99-BCDC56739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382FB-FCC9-6AE3-9528-E18211DC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C3085-641F-D7C2-B2F0-8A6374EA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74AF5-7FCB-EDE3-8CDD-7F73EFD0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96448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4C9F-55CB-8950-A332-7C8156C0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567A3-B504-4D0B-4BDC-4D91A6BA6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1B7BA-346F-D176-CE3C-305E7FE10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D7CF8-9596-1003-EBA8-089DA9523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77AE1-905D-CC00-5173-FE4F935BA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A1986-EDBF-F618-050C-6F8349B5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88909-4B2A-0138-79E0-9A8D082B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2C6B3-DCFC-9E84-5076-FA3C4D2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9782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798D-17D6-72EB-7EFC-F0A67CAD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3A61B-9517-9680-53E4-978163E4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523B9-6A79-643A-A13D-087558B9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AE920-A487-08A5-499B-B879FEF2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15654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0CA9F-C356-2A1D-6567-89454829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16EE8-81F9-B57B-484C-86CCBFE9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103CB-20D9-D604-45BB-BEC1CA9F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3483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2190-4937-1DAE-6627-195A5BCF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BB64-C1C5-8C2D-8CD2-121F469D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C2027-809D-24F2-9D62-5320C8496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C652B-7659-D3D6-0744-4A8358DB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6D6B6-613D-E276-BA7E-ECA8A611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E2D53-26C8-8F05-D908-8CC42996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2663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F4A5-91B7-A7E8-2DAE-F7B79474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2A01E-3617-1685-B2F6-604431DFA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A34A8-5C6E-AFCE-A691-887AA0AD0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E6376-75C6-D3C6-C520-158F057B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C0CE8-21D7-BB66-FE6F-5188AC6A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CFC54-3AD1-5393-582E-03981E74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2631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B0493-8E30-6068-EF39-16F65B17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D9978-48E7-E862-2330-4F2F2D4C5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08B8-AD99-CB2C-CDFC-14C0707A6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04A09E-8FE3-9B4D-9064-7E9F8D573C0A}" type="datetimeFigureOut">
              <a:rPr lang="en-BR" smtClean="0"/>
              <a:t>23/04/25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7C5D2-3F02-F2E7-D61A-7A70974EC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7E2FD-6718-C194-8D13-33151E0C8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8CADD8-41AD-3D40-9B38-9ABB21B0E34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0541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45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BB391752-84A3-1044-4CF3-10D86CE0564C}"/>
              </a:ext>
            </a:extLst>
          </p:cNvPr>
          <p:cNvSpPr txBox="1">
            <a:spLocks/>
          </p:cNvSpPr>
          <p:nvPr/>
        </p:nvSpPr>
        <p:spPr>
          <a:xfrm>
            <a:off x="689813" y="1907202"/>
            <a:ext cx="8373978" cy="499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00" b="1" dirty="0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do Trabalho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2425B18E-44F9-E9F8-264B-07A709CE12C5}"/>
              </a:ext>
            </a:extLst>
          </p:cNvPr>
          <p:cNvSpPr txBox="1">
            <a:spLocks/>
          </p:cNvSpPr>
          <p:nvPr/>
        </p:nvSpPr>
        <p:spPr>
          <a:xfrm>
            <a:off x="689813" y="3967657"/>
            <a:ext cx="6632575" cy="483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solidFill>
                  <a:srgbClr val="337E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APRESENTAÇÃO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09075-7275-C89B-55A4-2C4319D82754}"/>
              </a:ext>
            </a:extLst>
          </p:cNvPr>
          <p:cNvSpPr txBox="1"/>
          <p:nvPr/>
        </p:nvSpPr>
        <p:spPr>
          <a:xfrm>
            <a:off x="689813" y="4451133"/>
            <a:ext cx="5885793" cy="249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200" dirty="0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Primeiro Autor, </a:t>
            </a:r>
            <a:r>
              <a:rPr lang="pt-BR" sz="2200" dirty="0" err="1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endParaRPr lang="pt-BR" sz="2200" dirty="0">
              <a:solidFill>
                <a:srgbClr val="0E20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Autor, </a:t>
            </a:r>
            <a:r>
              <a:rPr lang="pt-BR" sz="2200" dirty="0" err="1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endParaRPr lang="pt-BR" sz="2200" dirty="0">
              <a:solidFill>
                <a:srgbClr val="0E20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Terceiro Autor, </a:t>
            </a:r>
            <a:r>
              <a:rPr lang="pt-BR" sz="2200" dirty="0" err="1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endParaRPr lang="pt-BR" sz="2200" dirty="0">
              <a:solidFill>
                <a:srgbClr val="0E20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200" dirty="0">
              <a:solidFill>
                <a:srgbClr val="0E20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B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AD0433-9B8B-866F-6F0D-61886899E85B}"/>
              </a:ext>
            </a:extLst>
          </p:cNvPr>
          <p:cNvCxnSpPr/>
          <p:nvPr/>
        </p:nvCxnSpPr>
        <p:spPr>
          <a:xfrm>
            <a:off x="798786" y="2921876"/>
            <a:ext cx="104472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1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41802F92-1A03-DB74-93B7-19A1ECBC5B93}"/>
              </a:ext>
            </a:extLst>
          </p:cNvPr>
          <p:cNvSpPr txBox="1">
            <a:spLocks/>
          </p:cNvSpPr>
          <p:nvPr/>
        </p:nvSpPr>
        <p:spPr>
          <a:xfrm>
            <a:off x="7595110" y="856167"/>
            <a:ext cx="2894215" cy="583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000" b="1" dirty="0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Introdução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074FC-F478-DD42-A886-58A8FCFB5FDE}"/>
              </a:ext>
            </a:extLst>
          </p:cNvPr>
          <p:cNvSpPr txBox="1"/>
          <p:nvPr/>
        </p:nvSpPr>
        <p:spPr>
          <a:xfrm>
            <a:off x="714704" y="2214623"/>
            <a:ext cx="9890234" cy="266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rgbClr val="337E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SE ESQUEÇA</a:t>
            </a:r>
          </a:p>
          <a:p>
            <a:pPr>
              <a:lnSpc>
                <a:spcPct val="150000"/>
              </a:lnSpc>
            </a:pPr>
            <a:endParaRPr lang="pt-BR" sz="1800" b="1" dirty="0">
              <a:solidFill>
                <a:srgbClr val="337EB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itens usuais para as apresentação são: Introdução, Objetivos, Metodologia, Resultados e discussões, Conclusões e Agradecimentos.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Coloque título nas figuras e tabelas.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figuras e fontes com tamanho suficiente para boa leitura.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800" dirty="0">
              <a:solidFill>
                <a:srgbClr val="0E20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7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667B9CD3-14DC-5477-C100-BDF4B74302EC}"/>
              </a:ext>
            </a:extLst>
          </p:cNvPr>
          <p:cNvSpPr txBox="1">
            <a:spLocks/>
          </p:cNvSpPr>
          <p:nvPr/>
        </p:nvSpPr>
        <p:spPr>
          <a:xfrm>
            <a:off x="7595110" y="856167"/>
            <a:ext cx="2894215" cy="583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000" b="1" dirty="0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35950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97D5DCCA-A0EB-6809-5DC4-32CA083FBD77}"/>
              </a:ext>
            </a:extLst>
          </p:cNvPr>
          <p:cNvSpPr txBox="1">
            <a:spLocks/>
          </p:cNvSpPr>
          <p:nvPr/>
        </p:nvSpPr>
        <p:spPr>
          <a:xfrm>
            <a:off x="7595110" y="856167"/>
            <a:ext cx="2894215" cy="583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000" b="1" dirty="0">
                <a:solidFill>
                  <a:srgbClr val="0E20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70208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1F26CA6B-D3FA-9AB1-23EC-0546F9DBC45F}"/>
              </a:ext>
            </a:extLst>
          </p:cNvPr>
          <p:cNvSpPr txBox="1">
            <a:spLocks/>
          </p:cNvSpPr>
          <p:nvPr/>
        </p:nvSpPr>
        <p:spPr>
          <a:xfrm>
            <a:off x="6096000" y="1252293"/>
            <a:ext cx="3437344" cy="499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Obrigado(a)!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358FFE31-8186-3AA0-62B1-BCB1CBE10703}"/>
              </a:ext>
            </a:extLst>
          </p:cNvPr>
          <p:cNvSpPr txBox="1">
            <a:spLocks/>
          </p:cNvSpPr>
          <p:nvPr/>
        </p:nvSpPr>
        <p:spPr>
          <a:xfrm>
            <a:off x="906161" y="2685676"/>
            <a:ext cx="8460261" cy="198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do Trabalho</a:t>
            </a:r>
          </a:p>
          <a:p>
            <a:pPr marL="0" indent="0">
              <a:buNone/>
            </a:pPr>
            <a:endParaRPr lang="pt-BR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Apresentação: 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 do(a) autor(a) que apresentar, e-mail</a:t>
            </a:r>
          </a:p>
          <a:p>
            <a:pPr marL="0" indent="0">
              <a:buNone/>
            </a:pPr>
            <a:endParaRPr lang="pt-BR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09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84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Deborah Guimaraes</dc:creator>
  <cp:lastModifiedBy>Deborah Guimaraes</cp:lastModifiedBy>
  <cp:revision>3</cp:revision>
  <dcterms:created xsi:type="dcterms:W3CDTF">2025-04-23T14:07:39Z</dcterms:created>
  <dcterms:modified xsi:type="dcterms:W3CDTF">2025-04-25T13:00:14Z</dcterms:modified>
</cp:coreProperties>
</file>