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60" r:id="rId2"/>
    <p:sldId id="316" r:id="rId3"/>
    <p:sldId id="285" r:id="rId4"/>
  </p:sldIdLst>
  <p:sldSz cx="9144000" cy="5143500" type="screen16x9"/>
  <p:notesSz cx="6858000" cy="9144000"/>
  <p:embeddedFontLst>
    <p:embeddedFont>
      <p:font typeface="Bahnschrift SemiLight" panose="020B0502040204020203" pitchFamily="34" charset="0"/>
      <p:regular r:id="rId6"/>
    </p:embeddedFont>
    <p:embeddedFont>
      <p:font typeface="Neo Sans" panose="020B0604020202020204" charset="0"/>
      <p:regular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62"/>
    <a:srgbClr val="EB7825"/>
    <a:srgbClr val="D2FF00"/>
    <a:srgbClr val="021A2D"/>
    <a:srgbClr val="7E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0679" autoAdjust="0"/>
  </p:normalViewPr>
  <p:slideViewPr>
    <p:cSldViewPr snapToGrid="0">
      <p:cViewPr>
        <p:scale>
          <a:sx n="100" d="100"/>
          <a:sy n="100" d="100"/>
        </p:scale>
        <p:origin x="1914" y="4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87585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959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68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89696EC-A3AD-44E6-8E30-F9BD3DA9A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403307E-554F-4DB1-AAA8-7263AF188A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614363" y="2571750"/>
            <a:ext cx="3329849" cy="11775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4A95A84-06AB-4C29-BC94-FDABFA7DDC1A}"/>
              </a:ext>
            </a:extLst>
          </p:cNvPr>
          <p:cNvSpPr txBox="1"/>
          <p:nvPr/>
        </p:nvSpPr>
        <p:spPr>
          <a:xfrm>
            <a:off x="4284737" y="731308"/>
            <a:ext cx="391628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noProof="0" dirty="0">
                <a:solidFill>
                  <a:srgbClr val="EB7825"/>
                </a:solidFill>
                <a:latin typeface="Bahnschrift SemiLight" panose="020B0502040204020203" pitchFamily="34" charset="0"/>
              </a:rPr>
              <a:t>CONEM2026-XXXX</a:t>
            </a:r>
          </a:p>
          <a:p>
            <a:r>
              <a:rPr lang="pt-BR" sz="2800" b="1" noProof="0" dirty="0">
                <a:solidFill>
                  <a:schemeClr val="bg1"/>
                </a:solidFill>
                <a:latin typeface="Neo Sans" panose="02000606040000020004" pitchFamily="2" charset="0"/>
              </a:rPr>
              <a:t>INSERIR TÍTULO DO TRABALHO</a:t>
            </a:r>
          </a:p>
          <a:p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Nome do primeiro autor</a:t>
            </a:r>
            <a:r>
              <a:rPr lang="pt-BR" sz="1200" baseline="30000" noProof="0" dirty="0">
                <a:solidFill>
                  <a:srgbClr val="EB7825"/>
                </a:solidFill>
                <a:latin typeface="Neo Sans" panose="02000606040000020004" pitchFamily="2" charset="0"/>
              </a:rPr>
              <a:t>1</a:t>
            </a:r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; </a:t>
            </a:r>
          </a:p>
          <a:p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Nome do segundo autor</a:t>
            </a:r>
            <a:r>
              <a:rPr lang="pt-BR" sz="1200" baseline="30000" noProof="0" dirty="0">
                <a:solidFill>
                  <a:srgbClr val="EB7825"/>
                </a:solidFill>
                <a:latin typeface="Neo Sans" panose="02000606040000020004" pitchFamily="2" charset="0"/>
              </a:rPr>
              <a:t>2</a:t>
            </a:r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; ...</a:t>
            </a:r>
          </a:p>
          <a:p>
            <a:endParaRPr lang="pt-BR" sz="1200" noProof="0" dirty="0">
              <a:solidFill>
                <a:srgbClr val="0097D4"/>
              </a:solidFill>
              <a:latin typeface="Neo Sans" panose="02000606040000020004" pitchFamily="2" charset="0"/>
            </a:endParaRPr>
          </a:p>
          <a:p>
            <a:r>
              <a:rPr lang="pt-BR" sz="1200" baseline="30000" noProof="0" dirty="0">
                <a:solidFill>
                  <a:srgbClr val="EB7825"/>
                </a:solidFill>
                <a:latin typeface="Neo Sans" panose="02000606040000020004" pitchFamily="2" charset="0"/>
              </a:rPr>
              <a:t>1 </a:t>
            </a:r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Nome da instituição 1</a:t>
            </a:r>
          </a:p>
          <a:p>
            <a:r>
              <a:rPr lang="pt-BR" sz="1200" baseline="30000" noProof="0" dirty="0">
                <a:solidFill>
                  <a:srgbClr val="EB7825"/>
                </a:solidFill>
                <a:latin typeface="Neo Sans" panose="02000606040000020004" pitchFamily="2" charset="0"/>
              </a:rPr>
              <a:t>2 </a:t>
            </a:r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Nome da instituição 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2478A75-3D07-4AD7-9A2A-65E347492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671" y="1539479"/>
            <a:ext cx="2160000" cy="9455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0260540-44C6-4750-BA79-C54F037FA4D7}"/>
              </a:ext>
            </a:extLst>
          </p:cNvPr>
          <p:cNvSpPr txBox="1"/>
          <p:nvPr/>
        </p:nvSpPr>
        <p:spPr>
          <a:xfrm>
            <a:off x="3453678" y="4459713"/>
            <a:ext cx="25312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noProof="0" dirty="0">
                <a:solidFill>
                  <a:srgbClr val="EB7825"/>
                </a:solidFill>
                <a:latin typeface="Bahnschrift SemiLight" panose="020B0502040204020203" pitchFamily="34" charset="0"/>
              </a:rPr>
              <a:t>São Luís </a:t>
            </a:r>
            <a:r>
              <a:rPr lang="pt-BR" sz="1500" b="1" noProof="0" dirty="0">
                <a:solidFill>
                  <a:schemeClr val="bg1"/>
                </a:solidFill>
                <a:latin typeface="Bahnschrift SemiLight" panose="020B0502040204020203" pitchFamily="34" charset="0"/>
              </a:rPr>
              <a:t>Maranhão</a:t>
            </a:r>
            <a:r>
              <a:rPr lang="pt-BR" sz="1500" b="1" noProof="0" dirty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1500" b="1" noProof="0" dirty="0">
                <a:solidFill>
                  <a:srgbClr val="0097D4"/>
                </a:solidFill>
                <a:latin typeface="Bahnschrift SemiLight" panose="020B0502040204020203" pitchFamily="34" charset="0"/>
              </a:rPr>
              <a:t>Brasil</a:t>
            </a:r>
          </a:p>
          <a:p>
            <a:pPr algn="ctr"/>
            <a:r>
              <a:rPr lang="pt-BR" sz="1200" b="1" noProof="0" dirty="0">
                <a:solidFill>
                  <a:schemeClr val="bg1"/>
                </a:solidFill>
                <a:latin typeface="Bahnschrift SemiLight" panose="020B0502040204020203" pitchFamily="34" charset="0"/>
              </a:rPr>
              <a:t>10 a 14 de Agosto de 2026</a:t>
            </a:r>
            <a:endParaRPr lang="pt-BR" sz="1800" b="1" noProof="0" dirty="0">
              <a:solidFill>
                <a:schemeClr val="bg1"/>
              </a:solidFill>
              <a:latin typeface="Neo Sans" panose="02000606040000020004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F42F760-B42C-3AF2-183E-BA3683BDF4CB}"/>
              </a:ext>
            </a:extLst>
          </p:cNvPr>
          <p:cNvGrpSpPr/>
          <p:nvPr/>
        </p:nvGrpSpPr>
        <p:grpSpPr>
          <a:xfrm>
            <a:off x="4356003" y="3140912"/>
            <a:ext cx="3235972" cy="600036"/>
            <a:chOff x="4356003" y="3140912"/>
            <a:chExt cx="3235972" cy="600036"/>
          </a:xfrm>
        </p:grpSpPr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774C0450-8545-9F5C-991E-580AA92C03DB}"/>
                </a:ext>
              </a:extLst>
            </p:cNvPr>
            <p:cNvSpPr txBox="1"/>
            <p:nvPr/>
          </p:nvSpPr>
          <p:spPr>
            <a:xfrm>
              <a:off x="4558575" y="3210097"/>
              <a:ext cx="28267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>
                  <a:solidFill>
                    <a:schemeClr val="bg1"/>
                  </a:solidFill>
                  <a:latin typeface="Neo Sans" panose="02000606040000020004" pitchFamily="2" charset="0"/>
                </a:rPr>
                <a:t>Reservado para inserção de logos</a:t>
              </a:r>
              <a:br>
                <a:rPr lang="pt-BR" sz="1200" dirty="0">
                  <a:solidFill>
                    <a:schemeClr val="bg1"/>
                  </a:solidFill>
                  <a:latin typeface="Neo Sans" panose="02000606040000020004" pitchFamily="2" charset="0"/>
                </a:rPr>
              </a:br>
              <a:r>
                <a:rPr lang="pt-BR" sz="1200" dirty="0">
                  <a:solidFill>
                    <a:schemeClr val="bg1"/>
                  </a:solidFill>
                  <a:latin typeface="Neo Sans" panose="02000606040000020004" pitchFamily="2" charset="0"/>
                </a:rPr>
                <a:t>(opcional)</a:t>
              </a:r>
            </a:p>
          </p:txBody>
        </p:sp>
        <p:sp>
          <p:nvSpPr>
            <p:cNvPr id="4" name="Double Bracket 3">
              <a:extLst>
                <a:ext uri="{FF2B5EF4-FFF2-40B4-BE49-F238E27FC236}">
                  <a16:creationId xmlns="" xmlns:a16="http://schemas.microsoft.com/office/drawing/2014/main" id="{D504F975-3632-C646-290E-314CF49A06C3}"/>
                </a:ext>
              </a:extLst>
            </p:cNvPr>
            <p:cNvSpPr/>
            <p:nvPr/>
          </p:nvSpPr>
          <p:spPr>
            <a:xfrm>
              <a:off x="4356003" y="3140912"/>
              <a:ext cx="3235972" cy="600036"/>
            </a:xfrm>
            <a:prstGeom prst="bracketPair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9678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E18AEDB-5BE3-038D-2229-F19F087119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9" y="130347"/>
            <a:ext cx="1376310" cy="972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A38BAAC-D77E-FE36-02DC-EDB33787A688}"/>
              </a:ext>
            </a:extLst>
          </p:cNvPr>
          <p:cNvSpPr txBox="1"/>
          <p:nvPr/>
        </p:nvSpPr>
        <p:spPr>
          <a:xfrm>
            <a:off x="189333" y="1387438"/>
            <a:ext cx="4557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INSERIR </a:t>
            </a:r>
            <a:r>
              <a:rPr lang="pt-BR" sz="1200" noProof="0" dirty="0" smtClean="0">
                <a:solidFill>
                  <a:srgbClr val="0097D4"/>
                </a:solidFill>
                <a:latin typeface="Neo Sans" panose="02000606040000020004" pitchFamily="2" charset="0"/>
              </a:rPr>
              <a:t>CONTEÚDOS </a:t>
            </a:r>
            <a:r>
              <a:rPr lang="pt-BR" sz="1200" noProof="0" dirty="0">
                <a:solidFill>
                  <a:srgbClr val="0097D4"/>
                </a:solidFill>
                <a:latin typeface="Neo Sans" panose="02000606040000020004" pitchFamily="2" charset="0"/>
              </a:rPr>
              <a:t>(TEXTOS, IMAGENS, TABELAS, ETC.)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9521EF-C46C-78F5-F723-F87672CDA877}"/>
              </a:ext>
            </a:extLst>
          </p:cNvPr>
          <p:cNvSpPr txBox="1"/>
          <p:nvPr/>
        </p:nvSpPr>
        <p:spPr>
          <a:xfrm>
            <a:off x="1294233" y="217613"/>
            <a:ext cx="3916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noProof="0" dirty="0">
                <a:solidFill>
                  <a:srgbClr val="002762"/>
                </a:solidFill>
                <a:latin typeface="Neo Sans" panose="02000606040000020004" pitchFamily="2" charset="0"/>
              </a:rPr>
              <a:t>INSERIR TÍTULO SLIDE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EEC44D1-D9B3-EDB3-2311-B3596F0FE6E0}"/>
              </a:ext>
            </a:extLst>
          </p:cNvPr>
          <p:cNvSpPr txBox="1"/>
          <p:nvPr/>
        </p:nvSpPr>
        <p:spPr>
          <a:xfrm>
            <a:off x="1294233" y="668789"/>
            <a:ext cx="42746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noProof="0" dirty="0">
                <a:solidFill>
                  <a:srgbClr val="EB7825"/>
                </a:solidFill>
                <a:latin typeface="Bahnschrift SemiLight" panose="020B0502040204020203" pitchFamily="34" charset="0"/>
              </a:rPr>
              <a:t>SUBTÍTULO DO SLIDE (OPCIONAL)</a:t>
            </a:r>
            <a:endParaRPr lang="pt-BR" sz="1200" noProof="0" dirty="0">
              <a:solidFill>
                <a:srgbClr val="0097D4"/>
              </a:solidFill>
              <a:latin typeface="Neo Sans" panose="02000606040000020004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D8737500-45BF-6BEF-EFEF-58FEF4249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3" b="33357"/>
          <a:stretch>
            <a:fillRect/>
          </a:stretch>
        </p:blipFill>
        <p:spPr bwMode="auto">
          <a:xfrm>
            <a:off x="7484396" y="217613"/>
            <a:ext cx="1444451" cy="42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7EA90EB-BB51-B43A-8B41-9E5EC160E87D}"/>
              </a:ext>
            </a:extLst>
          </p:cNvPr>
          <p:cNvSpPr txBox="1"/>
          <p:nvPr/>
        </p:nvSpPr>
        <p:spPr>
          <a:xfrm>
            <a:off x="2884492" y="4697224"/>
            <a:ext cx="337501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EB7825"/>
                </a:solidFill>
                <a:latin typeface="Bahnschrift SemiLight" panose="020B0502040204020203" pitchFamily="34" charset="0"/>
              </a:rPr>
              <a:t>São Luís </a:t>
            </a:r>
            <a:r>
              <a:rPr lang="pt-BR" sz="1200" b="1" dirty="0" smtClean="0">
                <a:solidFill>
                  <a:srgbClr val="002762"/>
                </a:solidFill>
                <a:latin typeface="Bahnschrift SemiLight" panose="020B0502040204020203" pitchFamily="34" charset="0"/>
              </a:rPr>
              <a:t>-</a:t>
            </a:r>
            <a:r>
              <a:rPr lang="pt-BR" sz="1200" b="1" dirty="0" smtClean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1200" b="1" dirty="0" smtClean="0">
                <a:solidFill>
                  <a:srgbClr val="002762"/>
                </a:solidFill>
                <a:latin typeface="Bahnschrift SemiLight" panose="020B0502040204020203" pitchFamily="34" charset="0"/>
              </a:rPr>
              <a:t>Maranhão</a:t>
            </a:r>
            <a:r>
              <a:rPr lang="pt-BR" sz="1200" b="1" dirty="0" smtClean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1200" b="1" dirty="0" smtClean="0">
                <a:solidFill>
                  <a:srgbClr val="002762"/>
                </a:solidFill>
                <a:latin typeface="Bahnschrift SemiLight" panose="020B0502040204020203" pitchFamily="34" charset="0"/>
              </a:rPr>
              <a:t>-</a:t>
            </a:r>
            <a:r>
              <a:rPr lang="pt-BR" sz="1200" b="1" dirty="0" smtClean="0">
                <a:solidFill>
                  <a:srgbClr val="EB7825"/>
                </a:solidFill>
                <a:latin typeface="Bahnschrift SemiLight" panose="020B0502040204020203" pitchFamily="34" charset="0"/>
              </a:rPr>
              <a:t> </a:t>
            </a:r>
            <a:r>
              <a:rPr lang="pt-BR" sz="1200" b="1" dirty="0" smtClean="0">
                <a:solidFill>
                  <a:srgbClr val="0097D4"/>
                </a:solidFill>
                <a:latin typeface="Bahnschrift SemiLight" panose="020B0502040204020203" pitchFamily="34" charset="0"/>
              </a:rPr>
              <a:t>Brasil</a:t>
            </a:r>
            <a:endParaRPr lang="pt-BR" sz="1200" b="1" dirty="0">
              <a:solidFill>
                <a:srgbClr val="0097D4"/>
              </a:solidFill>
              <a:latin typeface="Bahnschrift SemiLight" panose="020B0502040204020203" pitchFamily="34" charset="0"/>
            </a:endParaRPr>
          </a:p>
          <a:p>
            <a:pPr algn="ctr"/>
            <a:r>
              <a:rPr lang="pt-BR" sz="1050" b="1" dirty="0">
                <a:solidFill>
                  <a:srgbClr val="002762"/>
                </a:solidFill>
                <a:latin typeface="Bahnschrift SemiLight" panose="020B0502040204020203" pitchFamily="34" charset="0"/>
              </a:rPr>
              <a:t>10 a 14 de Agosto de 2026</a:t>
            </a:r>
            <a:endParaRPr lang="pt-BR" b="1" dirty="0">
              <a:solidFill>
                <a:srgbClr val="002762"/>
              </a:solidFill>
              <a:latin typeface="Neo Sans" panose="02000606040000020004" pitchFamily="2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>
                <a:solidFill>
                  <a:schemeClr val="tx1"/>
                </a:solidFill>
              </a:rPr>
              <a:t>2</a:t>
            </a:fld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86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89696EC-A3AD-44E6-8E30-F9BD3DA9A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8401072-D63F-4A36-8728-728A943AADC5}"/>
              </a:ext>
            </a:extLst>
          </p:cNvPr>
          <p:cNvSpPr txBox="1"/>
          <p:nvPr/>
        </p:nvSpPr>
        <p:spPr>
          <a:xfrm>
            <a:off x="1685328" y="4402009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Neo Sans" panose="02000606040000020004" pitchFamily="2" charset="0"/>
              </a:rPr>
              <a:t>Acesse nosso site para maiores informações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6D2D70EA-0F18-1DF9-0D55-1EA7CB6D5BE1}"/>
              </a:ext>
            </a:extLst>
          </p:cNvPr>
          <p:cNvGrpSpPr/>
          <p:nvPr/>
        </p:nvGrpSpPr>
        <p:grpSpPr>
          <a:xfrm>
            <a:off x="2907075" y="1325391"/>
            <a:ext cx="3329849" cy="2492717"/>
            <a:chOff x="3100388" y="1295289"/>
            <a:chExt cx="3329849" cy="2492717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5212D28-F2A8-4A25-864D-49F648A5CA96}"/>
                </a:ext>
              </a:extLst>
            </p:cNvPr>
            <p:cNvSpPr txBox="1"/>
            <p:nvPr/>
          </p:nvSpPr>
          <p:spPr>
            <a:xfrm>
              <a:off x="3499681" y="3407133"/>
              <a:ext cx="2531261" cy="380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>
                  <a:solidFill>
                    <a:srgbClr val="EB7825"/>
                  </a:solidFill>
                  <a:latin typeface="Bahnschrift SemiLight" panose="020B0502040204020203" pitchFamily="34" charset="0"/>
                </a:rPr>
                <a:t>São Luís </a:t>
              </a:r>
              <a:r>
                <a:rPr lang="pt-BR" sz="1050" b="1" dirty="0" smtClean="0">
                  <a:solidFill>
                    <a:schemeClr val="bg1"/>
                  </a:solidFill>
                  <a:latin typeface="Bahnschrift SemiLight" panose="020B0502040204020203" pitchFamily="34" charset="0"/>
                </a:rPr>
                <a:t>-</a:t>
              </a:r>
              <a:r>
                <a:rPr lang="pt-BR" sz="1050" b="1" dirty="0" smtClean="0">
                  <a:solidFill>
                    <a:srgbClr val="EB7825"/>
                  </a:solidFill>
                  <a:latin typeface="Bahnschrift SemiLight" panose="020B0502040204020203" pitchFamily="34" charset="0"/>
                </a:rPr>
                <a:t> </a:t>
              </a:r>
              <a:r>
                <a:rPr lang="pt-BR" sz="1050" b="1" dirty="0" smtClean="0">
                  <a:solidFill>
                    <a:schemeClr val="bg1"/>
                  </a:solidFill>
                  <a:latin typeface="Bahnschrift SemiLight" panose="020B0502040204020203" pitchFamily="34" charset="0"/>
                </a:rPr>
                <a:t>Maranhão</a:t>
              </a:r>
              <a:r>
                <a:rPr lang="pt-BR" sz="1050" b="1" dirty="0" smtClean="0">
                  <a:solidFill>
                    <a:srgbClr val="EB7825"/>
                  </a:solidFill>
                  <a:latin typeface="Bahnschrift SemiLight" panose="020B0502040204020203" pitchFamily="34" charset="0"/>
                </a:rPr>
                <a:t> </a:t>
              </a:r>
              <a:r>
                <a:rPr lang="pt-BR" sz="1050" b="1" dirty="0" smtClean="0">
                  <a:solidFill>
                    <a:schemeClr val="bg1"/>
                  </a:solidFill>
                  <a:latin typeface="Bahnschrift SemiLight" panose="020B0502040204020203" pitchFamily="34" charset="0"/>
                </a:rPr>
                <a:t>-</a:t>
              </a:r>
              <a:r>
                <a:rPr lang="pt-BR" sz="1050" b="1" dirty="0" smtClean="0">
                  <a:solidFill>
                    <a:srgbClr val="EB7825"/>
                  </a:solidFill>
                  <a:latin typeface="Bahnschrift SemiLight" panose="020B0502040204020203" pitchFamily="34" charset="0"/>
                </a:rPr>
                <a:t> </a:t>
              </a:r>
              <a:r>
                <a:rPr lang="pt-BR" sz="1050" b="1" dirty="0" smtClean="0">
                  <a:solidFill>
                    <a:srgbClr val="0097D4"/>
                  </a:solidFill>
                  <a:latin typeface="Bahnschrift SemiLight" panose="020B0502040204020203" pitchFamily="34" charset="0"/>
                </a:rPr>
                <a:t>Brasil</a:t>
              </a:r>
              <a:endParaRPr lang="pt-BR" sz="1050" b="1" dirty="0">
                <a:solidFill>
                  <a:srgbClr val="0097D4"/>
                </a:solidFill>
                <a:latin typeface="Bahnschrift SemiLight" panose="020B0502040204020203" pitchFamily="34" charset="0"/>
              </a:endParaRPr>
            </a:p>
            <a:p>
              <a:pPr algn="ctr"/>
              <a:r>
                <a:rPr lang="pt-BR" sz="825" b="1" dirty="0">
                  <a:solidFill>
                    <a:schemeClr val="bg1"/>
                  </a:solidFill>
                  <a:latin typeface="Bahnschrift SemiLight" panose="020B0502040204020203" pitchFamily="34" charset="0"/>
                </a:rPr>
                <a:t>10 a 14 de Agosto de 2026</a:t>
              </a:r>
              <a:endParaRPr lang="pt-BR" sz="1200" b="1" dirty="0">
                <a:solidFill>
                  <a:schemeClr val="bg1"/>
                </a:solidFill>
                <a:latin typeface="Neo Sans" panose="02000606040000020004" pitchFamily="2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2C1C4AA7-EA3A-4923-9401-14B2418EEC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3100388" y="2327560"/>
              <a:ext cx="3329849" cy="117750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30BBF473-2293-489A-B861-ED0DE235F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03696" y="1295289"/>
              <a:ext cx="2160000" cy="945534"/>
            </a:xfrm>
            <a:prstGeom prst="rect">
              <a:avLst/>
            </a:prstGeom>
          </p:spPr>
        </p:pic>
      </p:grpSp>
      <p:grpSp>
        <p:nvGrpSpPr>
          <p:cNvPr id="348" name="Group 347">
            <a:extLst>
              <a:ext uri="{FF2B5EF4-FFF2-40B4-BE49-F238E27FC236}">
                <a16:creationId xmlns="" xmlns:a16="http://schemas.microsoft.com/office/drawing/2014/main" id="{6CAD550F-E688-09C2-9EB2-B828C15A31E6}"/>
              </a:ext>
            </a:extLst>
          </p:cNvPr>
          <p:cNvGrpSpPr>
            <a:grpSpLocks noChangeAspect="1"/>
          </p:cNvGrpSpPr>
          <p:nvPr/>
        </p:nvGrpSpPr>
        <p:grpSpPr>
          <a:xfrm>
            <a:off x="327465" y="3466793"/>
            <a:ext cx="1372381" cy="1371908"/>
            <a:chOff x="-86430" y="2533802"/>
            <a:chExt cx="1890030" cy="1889379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C3D80D00-A7F5-BF6C-BC7B-3EF8DF69B5BE}"/>
                </a:ext>
              </a:extLst>
            </p:cNvPr>
            <p:cNvSpPr/>
            <p:nvPr/>
          </p:nvSpPr>
          <p:spPr>
            <a:xfrm>
              <a:off x="499930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887A3224-2398-7FB5-91DF-CD596DDC2814}"/>
                </a:ext>
              </a:extLst>
            </p:cNvPr>
            <p:cNvSpPr/>
            <p:nvPr/>
          </p:nvSpPr>
          <p:spPr>
            <a:xfrm>
              <a:off x="695383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A83E99C3-36BF-A8D2-247B-4CD87257A3E7}"/>
                </a:ext>
              </a:extLst>
            </p:cNvPr>
            <p:cNvSpPr/>
            <p:nvPr/>
          </p:nvSpPr>
          <p:spPr>
            <a:xfrm>
              <a:off x="825685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5797F98C-6D51-1A87-F034-07271E3D26A4}"/>
                </a:ext>
              </a:extLst>
            </p:cNvPr>
            <p:cNvSpPr/>
            <p:nvPr/>
          </p:nvSpPr>
          <p:spPr>
            <a:xfrm>
              <a:off x="955987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60E93E80-850F-13FA-E2F1-062F14FF80E1}"/>
                </a:ext>
              </a:extLst>
            </p:cNvPr>
            <p:cNvSpPr/>
            <p:nvPr/>
          </p:nvSpPr>
          <p:spPr>
            <a:xfrm>
              <a:off x="1086289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04D8477D-796B-349E-E99C-7930A202FA90}"/>
                </a:ext>
              </a:extLst>
            </p:cNvPr>
            <p:cNvSpPr/>
            <p:nvPr/>
          </p:nvSpPr>
          <p:spPr>
            <a:xfrm>
              <a:off x="1151439" y="2533802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75D2BC3F-29E8-D7C8-05CA-07EBD7493A04}"/>
                </a:ext>
              </a:extLst>
            </p:cNvPr>
            <p:cNvSpPr/>
            <p:nvPr/>
          </p:nvSpPr>
          <p:spPr>
            <a:xfrm>
              <a:off x="434779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543B657-8D66-F52C-628C-E6CDE9093750}"/>
                </a:ext>
              </a:extLst>
            </p:cNvPr>
            <p:cNvSpPr/>
            <p:nvPr/>
          </p:nvSpPr>
          <p:spPr>
            <a:xfrm>
              <a:off x="630232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0C4CDAE4-BF13-B1FE-A388-1DF134A86CA8}"/>
                </a:ext>
              </a:extLst>
            </p:cNvPr>
            <p:cNvSpPr/>
            <p:nvPr/>
          </p:nvSpPr>
          <p:spPr>
            <a:xfrm>
              <a:off x="695383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2B749EA0-0216-6926-3EC1-E4AAF22C2570}"/>
                </a:ext>
              </a:extLst>
            </p:cNvPr>
            <p:cNvSpPr/>
            <p:nvPr/>
          </p:nvSpPr>
          <p:spPr>
            <a:xfrm>
              <a:off x="760534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563036EE-1E3B-1067-A287-9AFA2772DCA5}"/>
                </a:ext>
              </a:extLst>
            </p:cNvPr>
            <p:cNvSpPr/>
            <p:nvPr/>
          </p:nvSpPr>
          <p:spPr>
            <a:xfrm>
              <a:off x="890836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67301B97-6CB8-782E-0304-C3C2540A76BA}"/>
                </a:ext>
              </a:extLst>
            </p:cNvPr>
            <p:cNvSpPr/>
            <p:nvPr/>
          </p:nvSpPr>
          <p:spPr>
            <a:xfrm>
              <a:off x="1086289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FBBC3646-5CA4-FD2B-65FE-24A6BA300188}"/>
                </a:ext>
              </a:extLst>
            </p:cNvPr>
            <p:cNvSpPr/>
            <p:nvPr/>
          </p:nvSpPr>
          <p:spPr>
            <a:xfrm>
              <a:off x="1151439" y="259895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22C475DF-8004-9155-5A87-83A891793F02}"/>
                </a:ext>
              </a:extLst>
            </p:cNvPr>
            <p:cNvSpPr/>
            <p:nvPr/>
          </p:nvSpPr>
          <p:spPr>
            <a:xfrm>
              <a:off x="434779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9788B4F3-5CC3-2498-042E-1618D245D4E1}"/>
                </a:ext>
              </a:extLst>
            </p:cNvPr>
            <p:cNvSpPr/>
            <p:nvPr/>
          </p:nvSpPr>
          <p:spPr>
            <a:xfrm>
              <a:off x="499930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B8999684-791B-A81B-24BC-4AA011DA255A}"/>
                </a:ext>
              </a:extLst>
            </p:cNvPr>
            <p:cNvSpPr/>
            <p:nvPr/>
          </p:nvSpPr>
          <p:spPr>
            <a:xfrm>
              <a:off x="565081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A8F6B5C2-8507-0597-887A-FEB0E5A725C9}"/>
                </a:ext>
              </a:extLst>
            </p:cNvPr>
            <p:cNvSpPr/>
            <p:nvPr/>
          </p:nvSpPr>
          <p:spPr>
            <a:xfrm>
              <a:off x="630232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29042B36-364B-B48D-6174-BAC51B9FAE9B}"/>
                </a:ext>
              </a:extLst>
            </p:cNvPr>
            <p:cNvSpPr/>
            <p:nvPr/>
          </p:nvSpPr>
          <p:spPr>
            <a:xfrm>
              <a:off x="695383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D408A8F4-80AC-3A17-D718-A436E1D70FCF}"/>
                </a:ext>
              </a:extLst>
            </p:cNvPr>
            <p:cNvSpPr/>
            <p:nvPr/>
          </p:nvSpPr>
          <p:spPr>
            <a:xfrm>
              <a:off x="825685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6762C212-DE9F-386C-239E-FCFE331BE2EE}"/>
                </a:ext>
              </a:extLst>
            </p:cNvPr>
            <p:cNvSpPr/>
            <p:nvPr/>
          </p:nvSpPr>
          <p:spPr>
            <a:xfrm>
              <a:off x="890836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3D96BE07-2D38-F834-DDE2-455C09177B77}"/>
                </a:ext>
              </a:extLst>
            </p:cNvPr>
            <p:cNvSpPr/>
            <p:nvPr/>
          </p:nvSpPr>
          <p:spPr>
            <a:xfrm>
              <a:off x="955987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92A1122D-B97E-7203-E280-37DE706EB32D}"/>
                </a:ext>
              </a:extLst>
            </p:cNvPr>
            <p:cNvSpPr/>
            <p:nvPr/>
          </p:nvSpPr>
          <p:spPr>
            <a:xfrm>
              <a:off x="1086289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284ECEC1-ECEE-C4D0-A9C9-9BFB0A122EF9}"/>
                </a:ext>
              </a:extLst>
            </p:cNvPr>
            <p:cNvSpPr/>
            <p:nvPr/>
          </p:nvSpPr>
          <p:spPr>
            <a:xfrm>
              <a:off x="1151439" y="2664104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A4B85FC8-F3AB-22A2-0BE4-A029FC0EF3D9}"/>
                </a:ext>
              </a:extLst>
            </p:cNvPr>
            <p:cNvSpPr/>
            <p:nvPr/>
          </p:nvSpPr>
          <p:spPr>
            <a:xfrm>
              <a:off x="499930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04DEAD2F-9207-3DC3-5C9A-0D23B65C626C}"/>
                </a:ext>
              </a:extLst>
            </p:cNvPr>
            <p:cNvSpPr/>
            <p:nvPr/>
          </p:nvSpPr>
          <p:spPr>
            <a:xfrm>
              <a:off x="565081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504AC1AE-7E2E-D7DD-CD49-5B0640713B55}"/>
                </a:ext>
              </a:extLst>
            </p:cNvPr>
            <p:cNvSpPr/>
            <p:nvPr/>
          </p:nvSpPr>
          <p:spPr>
            <a:xfrm>
              <a:off x="630232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64A363DC-D5CB-BE9A-0EB2-1DAB614FC235}"/>
                </a:ext>
              </a:extLst>
            </p:cNvPr>
            <p:cNvSpPr/>
            <p:nvPr/>
          </p:nvSpPr>
          <p:spPr>
            <a:xfrm>
              <a:off x="890836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E4D29330-A10F-B138-7CD2-5CCA87B54CD1}"/>
                </a:ext>
              </a:extLst>
            </p:cNvPr>
            <p:cNvSpPr/>
            <p:nvPr/>
          </p:nvSpPr>
          <p:spPr>
            <a:xfrm>
              <a:off x="1086289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97033EDB-9CD6-F681-CBB5-79F134F53B52}"/>
                </a:ext>
              </a:extLst>
            </p:cNvPr>
            <p:cNvSpPr/>
            <p:nvPr/>
          </p:nvSpPr>
          <p:spPr>
            <a:xfrm>
              <a:off x="1151439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79EFD166-151A-2171-A66A-C69704DEADBF}"/>
                </a:ext>
              </a:extLst>
            </p:cNvPr>
            <p:cNvSpPr/>
            <p:nvPr/>
          </p:nvSpPr>
          <p:spPr>
            <a:xfrm>
              <a:off x="1216591" y="2729256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148EA171-4EBC-616C-2A18-C0FBAF791956}"/>
                </a:ext>
              </a:extLst>
            </p:cNvPr>
            <p:cNvSpPr/>
            <p:nvPr/>
          </p:nvSpPr>
          <p:spPr>
            <a:xfrm>
              <a:off x="434779" y="279440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357EFC89-B137-458B-5A89-866B92863BE3}"/>
                </a:ext>
              </a:extLst>
            </p:cNvPr>
            <p:cNvSpPr/>
            <p:nvPr/>
          </p:nvSpPr>
          <p:spPr>
            <a:xfrm>
              <a:off x="760534" y="279440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="" xmlns:a16="http://schemas.microsoft.com/office/drawing/2014/main" id="{06FE0083-1848-891C-F8CC-12018F980172}"/>
                </a:ext>
              </a:extLst>
            </p:cNvPr>
            <p:cNvSpPr/>
            <p:nvPr/>
          </p:nvSpPr>
          <p:spPr>
            <a:xfrm>
              <a:off x="825685" y="279440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C0006009-9654-7D00-40B7-97302AD64C51}"/>
                </a:ext>
              </a:extLst>
            </p:cNvPr>
            <p:cNvSpPr/>
            <p:nvPr/>
          </p:nvSpPr>
          <p:spPr>
            <a:xfrm>
              <a:off x="890836" y="279440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3B44650C-1001-0072-50D2-82CEE99D3C03}"/>
                </a:ext>
              </a:extLst>
            </p:cNvPr>
            <p:cNvSpPr/>
            <p:nvPr/>
          </p:nvSpPr>
          <p:spPr>
            <a:xfrm>
              <a:off x="1151439" y="279440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121D9867-E6B8-DB76-8663-02DBF82FB0D1}"/>
                </a:ext>
              </a:extLst>
            </p:cNvPr>
            <p:cNvSpPr/>
            <p:nvPr/>
          </p:nvSpPr>
          <p:spPr>
            <a:xfrm>
              <a:off x="434779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94AB2C08-FA53-7FE6-DD68-03AC44463BBB}"/>
                </a:ext>
              </a:extLst>
            </p:cNvPr>
            <p:cNvSpPr/>
            <p:nvPr/>
          </p:nvSpPr>
          <p:spPr>
            <a:xfrm>
              <a:off x="499930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="" xmlns:a16="http://schemas.microsoft.com/office/drawing/2014/main" id="{B87A79EA-06A1-DF98-A4A2-D7E98347CC55}"/>
                </a:ext>
              </a:extLst>
            </p:cNvPr>
            <p:cNvSpPr/>
            <p:nvPr/>
          </p:nvSpPr>
          <p:spPr>
            <a:xfrm>
              <a:off x="630232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="" xmlns:a16="http://schemas.microsoft.com/office/drawing/2014/main" id="{2F69600F-5DA8-6853-7A09-303701DAAB2B}"/>
                </a:ext>
              </a:extLst>
            </p:cNvPr>
            <p:cNvSpPr/>
            <p:nvPr/>
          </p:nvSpPr>
          <p:spPr>
            <a:xfrm>
              <a:off x="825685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="" xmlns:a16="http://schemas.microsoft.com/office/drawing/2014/main" id="{05B5DDBA-03D7-7C01-32FB-F9A88D563F85}"/>
                </a:ext>
              </a:extLst>
            </p:cNvPr>
            <p:cNvSpPr/>
            <p:nvPr/>
          </p:nvSpPr>
          <p:spPr>
            <a:xfrm>
              <a:off x="890836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5453809C-DB0E-BF12-EC7A-73DA0987E400}"/>
                </a:ext>
              </a:extLst>
            </p:cNvPr>
            <p:cNvSpPr/>
            <p:nvPr/>
          </p:nvSpPr>
          <p:spPr>
            <a:xfrm>
              <a:off x="955987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D4C8E258-189E-4BCD-80BE-4825520D5635}"/>
                </a:ext>
              </a:extLst>
            </p:cNvPr>
            <p:cNvSpPr/>
            <p:nvPr/>
          </p:nvSpPr>
          <p:spPr>
            <a:xfrm>
              <a:off x="1021138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="" xmlns:a16="http://schemas.microsoft.com/office/drawing/2014/main" id="{18B6B6DA-DCF8-1713-9648-BC6064054D67}"/>
                </a:ext>
              </a:extLst>
            </p:cNvPr>
            <p:cNvSpPr/>
            <p:nvPr/>
          </p:nvSpPr>
          <p:spPr>
            <a:xfrm>
              <a:off x="1086289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4000B2AD-6CF6-44CB-7E3A-EC77E3EA822B}"/>
                </a:ext>
              </a:extLst>
            </p:cNvPr>
            <p:cNvSpPr/>
            <p:nvPr/>
          </p:nvSpPr>
          <p:spPr>
            <a:xfrm>
              <a:off x="1216591" y="2859557"/>
              <a:ext cx="65150" cy="65151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9C1A3A05-488B-863A-75E1-2D0AD8A06EC1}"/>
                </a:ext>
              </a:extLst>
            </p:cNvPr>
            <p:cNvSpPr/>
            <p:nvPr/>
          </p:nvSpPr>
          <p:spPr>
            <a:xfrm>
              <a:off x="434779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509A8C3B-8F37-46A7-9779-01A99542FA48}"/>
                </a:ext>
              </a:extLst>
            </p:cNvPr>
            <p:cNvSpPr/>
            <p:nvPr/>
          </p:nvSpPr>
          <p:spPr>
            <a:xfrm>
              <a:off x="565081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790E9C9E-CC5C-454B-1C1F-568A572D33EE}"/>
                </a:ext>
              </a:extLst>
            </p:cNvPr>
            <p:cNvSpPr/>
            <p:nvPr/>
          </p:nvSpPr>
          <p:spPr>
            <a:xfrm>
              <a:off x="695383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D10F7EE7-767F-4574-80F6-CD445B9242C6}"/>
                </a:ext>
              </a:extLst>
            </p:cNvPr>
            <p:cNvSpPr/>
            <p:nvPr/>
          </p:nvSpPr>
          <p:spPr>
            <a:xfrm>
              <a:off x="825685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367645E5-477D-5FF6-9F47-631A2D76C410}"/>
                </a:ext>
              </a:extLst>
            </p:cNvPr>
            <p:cNvSpPr/>
            <p:nvPr/>
          </p:nvSpPr>
          <p:spPr>
            <a:xfrm>
              <a:off x="955987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="" xmlns:a16="http://schemas.microsoft.com/office/drawing/2014/main" id="{5D61F14D-5FB5-0E12-31C4-9C148619CC5F}"/>
                </a:ext>
              </a:extLst>
            </p:cNvPr>
            <p:cNvSpPr/>
            <p:nvPr/>
          </p:nvSpPr>
          <p:spPr>
            <a:xfrm>
              <a:off x="1086289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="" xmlns:a16="http://schemas.microsoft.com/office/drawing/2014/main" id="{49D9C622-F973-B5E7-AE4B-1C460A7D2223}"/>
                </a:ext>
              </a:extLst>
            </p:cNvPr>
            <p:cNvSpPr/>
            <p:nvPr/>
          </p:nvSpPr>
          <p:spPr>
            <a:xfrm>
              <a:off x="1216591" y="292470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A5FF19A5-C684-087C-9029-3239750F16DB}"/>
                </a:ext>
              </a:extLst>
            </p:cNvPr>
            <p:cNvSpPr/>
            <p:nvPr/>
          </p:nvSpPr>
          <p:spPr>
            <a:xfrm>
              <a:off x="434779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="" xmlns:a16="http://schemas.microsoft.com/office/drawing/2014/main" id="{96CAFAFE-ABFE-685E-1F4C-75308FEDBD78}"/>
                </a:ext>
              </a:extLst>
            </p:cNvPr>
            <p:cNvSpPr/>
            <p:nvPr/>
          </p:nvSpPr>
          <p:spPr>
            <a:xfrm>
              <a:off x="499930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="" xmlns:a16="http://schemas.microsoft.com/office/drawing/2014/main" id="{50515F6C-C18B-8E62-3D14-9C61C2830CC8}"/>
                </a:ext>
              </a:extLst>
            </p:cNvPr>
            <p:cNvSpPr/>
            <p:nvPr/>
          </p:nvSpPr>
          <p:spPr>
            <a:xfrm>
              <a:off x="695383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="" xmlns:a16="http://schemas.microsoft.com/office/drawing/2014/main" id="{A54D6A51-FF05-0298-8A7C-06F1500F75A2}"/>
                </a:ext>
              </a:extLst>
            </p:cNvPr>
            <p:cNvSpPr/>
            <p:nvPr/>
          </p:nvSpPr>
          <p:spPr>
            <a:xfrm>
              <a:off x="825685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E4DD9839-3744-155D-5B12-A682B8FAA8E5}"/>
                </a:ext>
              </a:extLst>
            </p:cNvPr>
            <p:cNvSpPr/>
            <p:nvPr/>
          </p:nvSpPr>
          <p:spPr>
            <a:xfrm>
              <a:off x="955987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B6CEA6C0-49AF-4CF5-DF28-B0AFD083ED5C}"/>
                </a:ext>
              </a:extLst>
            </p:cNvPr>
            <p:cNvSpPr/>
            <p:nvPr/>
          </p:nvSpPr>
          <p:spPr>
            <a:xfrm>
              <a:off x="1021138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1C4C6E9D-0553-2997-F19D-A18E4ABFEE83}"/>
                </a:ext>
              </a:extLst>
            </p:cNvPr>
            <p:cNvSpPr/>
            <p:nvPr/>
          </p:nvSpPr>
          <p:spPr>
            <a:xfrm>
              <a:off x="1086289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="" xmlns:a16="http://schemas.microsoft.com/office/drawing/2014/main" id="{02F51136-9259-8FD1-26C5-9649DC2A538F}"/>
                </a:ext>
              </a:extLst>
            </p:cNvPr>
            <p:cNvSpPr/>
            <p:nvPr/>
          </p:nvSpPr>
          <p:spPr>
            <a:xfrm>
              <a:off x="1151439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="" xmlns:a16="http://schemas.microsoft.com/office/drawing/2014/main" id="{45110162-E2C4-4204-47DD-AE2241AA00BF}"/>
                </a:ext>
              </a:extLst>
            </p:cNvPr>
            <p:cNvSpPr/>
            <p:nvPr/>
          </p:nvSpPr>
          <p:spPr>
            <a:xfrm>
              <a:off x="1216591" y="298986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BF30F23B-D1E2-6BB3-0006-04F307EB57DE}"/>
                </a:ext>
              </a:extLst>
            </p:cNvPr>
            <p:cNvSpPr/>
            <p:nvPr/>
          </p:nvSpPr>
          <p:spPr>
            <a:xfrm>
              <a:off x="-86430" y="305501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="" xmlns:a16="http://schemas.microsoft.com/office/drawing/2014/main" id="{3F4E8FA7-F3FB-3697-6E1C-77A75A80EE67}"/>
                </a:ext>
              </a:extLst>
            </p:cNvPr>
            <p:cNvSpPr/>
            <p:nvPr/>
          </p:nvSpPr>
          <p:spPr>
            <a:xfrm>
              <a:off x="-21278" y="305501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F5C92DBC-F340-A2DC-27D0-139F44114490}"/>
                </a:ext>
              </a:extLst>
            </p:cNvPr>
            <p:cNvSpPr/>
            <p:nvPr/>
          </p:nvSpPr>
          <p:spPr>
            <a:xfrm>
              <a:off x="109024" y="305501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="" xmlns:a16="http://schemas.microsoft.com/office/drawing/2014/main" id="{99A00C18-3F77-E3B2-2AAF-368306405003}"/>
                </a:ext>
              </a:extLst>
            </p:cNvPr>
            <p:cNvSpPr/>
            <p:nvPr/>
          </p:nvSpPr>
          <p:spPr>
            <a:xfrm>
              <a:off x="304477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="" xmlns:a16="http://schemas.microsoft.com/office/drawing/2014/main" id="{111EBE8E-569B-F6B6-8941-A14E298BE14B}"/>
                </a:ext>
              </a:extLst>
            </p:cNvPr>
            <p:cNvSpPr/>
            <p:nvPr/>
          </p:nvSpPr>
          <p:spPr>
            <a:xfrm>
              <a:off x="369628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="" xmlns:a16="http://schemas.microsoft.com/office/drawing/2014/main" id="{578FC491-1534-6F1F-0986-BB232B814F58}"/>
                </a:ext>
              </a:extLst>
            </p:cNvPr>
            <p:cNvSpPr/>
            <p:nvPr/>
          </p:nvSpPr>
          <p:spPr>
            <a:xfrm>
              <a:off x="565081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="" xmlns:a16="http://schemas.microsoft.com/office/drawing/2014/main" id="{BE47292C-07CE-4EF3-4BFC-5392D9D3CE27}"/>
                </a:ext>
              </a:extLst>
            </p:cNvPr>
            <p:cNvSpPr/>
            <p:nvPr/>
          </p:nvSpPr>
          <p:spPr>
            <a:xfrm>
              <a:off x="760534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="" xmlns:a16="http://schemas.microsoft.com/office/drawing/2014/main" id="{262DF8AD-8205-F674-8D5A-00D21C10B09B}"/>
                </a:ext>
              </a:extLst>
            </p:cNvPr>
            <p:cNvSpPr/>
            <p:nvPr/>
          </p:nvSpPr>
          <p:spPr>
            <a:xfrm>
              <a:off x="825685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="" xmlns:a16="http://schemas.microsoft.com/office/drawing/2014/main" id="{506B4F1E-F11C-8A2A-8210-302E6BED40BE}"/>
                </a:ext>
              </a:extLst>
            </p:cNvPr>
            <p:cNvSpPr/>
            <p:nvPr/>
          </p:nvSpPr>
          <p:spPr>
            <a:xfrm>
              <a:off x="1086289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="" xmlns:a16="http://schemas.microsoft.com/office/drawing/2014/main" id="{3764D7F1-20A1-48C8-2923-40FE39E55797}"/>
                </a:ext>
              </a:extLst>
            </p:cNvPr>
            <p:cNvSpPr/>
            <p:nvPr/>
          </p:nvSpPr>
          <p:spPr>
            <a:xfrm>
              <a:off x="1216591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="" xmlns:a16="http://schemas.microsoft.com/office/drawing/2014/main" id="{F69E4A26-3ABD-ADFD-965C-04615242FD31}"/>
                </a:ext>
              </a:extLst>
            </p:cNvPr>
            <p:cNvSpPr/>
            <p:nvPr/>
          </p:nvSpPr>
          <p:spPr>
            <a:xfrm>
              <a:off x="1346893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="" xmlns:a16="http://schemas.microsoft.com/office/drawing/2014/main" id="{FF9CAF48-A0DA-35DE-CE85-4087ABD1B2A9}"/>
                </a:ext>
              </a:extLst>
            </p:cNvPr>
            <p:cNvSpPr/>
            <p:nvPr/>
          </p:nvSpPr>
          <p:spPr>
            <a:xfrm>
              <a:off x="1412044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6ACAC805-FF8B-9BD7-EBAB-C0867F013A6D}"/>
                </a:ext>
              </a:extLst>
            </p:cNvPr>
            <p:cNvSpPr/>
            <p:nvPr/>
          </p:nvSpPr>
          <p:spPr>
            <a:xfrm>
              <a:off x="1477194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="" xmlns:a16="http://schemas.microsoft.com/office/drawing/2014/main" id="{59611707-A215-8A7A-2C42-65BE1F81451D}"/>
                </a:ext>
              </a:extLst>
            </p:cNvPr>
            <p:cNvSpPr/>
            <p:nvPr/>
          </p:nvSpPr>
          <p:spPr>
            <a:xfrm>
              <a:off x="1607497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="" xmlns:a16="http://schemas.microsoft.com/office/drawing/2014/main" id="{E173B180-050C-CAC9-E372-EB181CD15F02}"/>
                </a:ext>
              </a:extLst>
            </p:cNvPr>
            <p:cNvSpPr/>
            <p:nvPr/>
          </p:nvSpPr>
          <p:spPr>
            <a:xfrm>
              <a:off x="1672648" y="305501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="" xmlns:a16="http://schemas.microsoft.com/office/drawing/2014/main" id="{CBF7689C-18D0-75A4-81A2-AD044B06D824}"/>
                </a:ext>
              </a:extLst>
            </p:cNvPr>
            <p:cNvSpPr/>
            <p:nvPr/>
          </p:nvSpPr>
          <p:spPr>
            <a:xfrm>
              <a:off x="-86430" y="3120162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="" xmlns:a16="http://schemas.microsoft.com/office/drawing/2014/main" id="{F1CBE678-0586-3F14-A097-702F396CA2C2}"/>
                </a:ext>
              </a:extLst>
            </p:cNvPr>
            <p:cNvSpPr/>
            <p:nvPr/>
          </p:nvSpPr>
          <p:spPr>
            <a:xfrm>
              <a:off x="43872" y="3120162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="" xmlns:a16="http://schemas.microsoft.com/office/drawing/2014/main" id="{FD7B54F5-E7C6-8751-3957-9C5C7B672961}"/>
                </a:ext>
              </a:extLst>
            </p:cNvPr>
            <p:cNvSpPr/>
            <p:nvPr/>
          </p:nvSpPr>
          <p:spPr>
            <a:xfrm>
              <a:off x="174175" y="3120162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="" xmlns:a16="http://schemas.microsoft.com/office/drawing/2014/main" id="{023439F0-5E05-FC62-218E-4DD1F384ECD7}"/>
                </a:ext>
              </a:extLst>
            </p:cNvPr>
            <p:cNvSpPr/>
            <p:nvPr/>
          </p:nvSpPr>
          <p:spPr>
            <a:xfrm>
              <a:off x="434779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="" xmlns:a16="http://schemas.microsoft.com/office/drawing/2014/main" id="{1FCEFFAC-F08D-3AF4-AAFB-E2914EEAB179}"/>
                </a:ext>
              </a:extLst>
            </p:cNvPr>
            <p:cNvSpPr/>
            <p:nvPr/>
          </p:nvSpPr>
          <p:spPr>
            <a:xfrm>
              <a:off x="565081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="" xmlns:a16="http://schemas.microsoft.com/office/drawing/2014/main" id="{86D4C643-8C25-79E0-63C1-6980965B6B4F}"/>
                </a:ext>
              </a:extLst>
            </p:cNvPr>
            <p:cNvSpPr/>
            <p:nvPr/>
          </p:nvSpPr>
          <p:spPr>
            <a:xfrm>
              <a:off x="630232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="" xmlns:a16="http://schemas.microsoft.com/office/drawing/2014/main" id="{23ECB8C6-12D2-9FBF-D966-F5FDBC6607B8}"/>
                </a:ext>
              </a:extLst>
            </p:cNvPr>
            <p:cNvSpPr/>
            <p:nvPr/>
          </p:nvSpPr>
          <p:spPr>
            <a:xfrm>
              <a:off x="760534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="" xmlns:a16="http://schemas.microsoft.com/office/drawing/2014/main" id="{CDFCC9DA-21DD-9FAF-740A-F2F6E981ED49}"/>
                </a:ext>
              </a:extLst>
            </p:cNvPr>
            <p:cNvSpPr/>
            <p:nvPr/>
          </p:nvSpPr>
          <p:spPr>
            <a:xfrm>
              <a:off x="890836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="" xmlns:a16="http://schemas.microsoft.com/office/drawing/2014/main" id="{0AC25D1E-1FD0-C712-F7BD-B3493FE3FA3C}"/>
                </a:ext>
              </a:extLst>
            </p:cNvPr>
            <p:cNvSpPr/>
            <p:nvPr/>
          </p:nvSpPr>
          <p:spPr>
            <a:xfrm>
              <a:off x="955987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A2632091-98C4-6024-E37F-A0E41A4FD211}"/>
                </a:ext>
              </a:extLst>
            </p:cNvPr>
            <p:cNvSpPr/>
            <p:nvPr/>
          </p:nvSpPr>
          <p:spPr>
            <a:xfrm>
              <a:off x="1021138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="" xmlns:a16="http://schemas.microsoft.com/office/drawing/2014/main" id="{7C93A218-2A2F-EFFA-84CC-B04BB298B9FF}"/>
                </a:ext>
              </a:extLst>
            </p:cNvPr>
            <p:cNvSpPr/>
            <p:nvPr/>
          </p:nvSpPr>
          <p:spPr>
            <a:xfrm>
              <a:off x="1672648" y="3120162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="" xmlns:a16="http://schemas.microsoft.com/office/drawing/2014/main" id="{FE796A16-1BD8-966D-1E15-5F8673100619}"/>
                </a:ext>
              </a:extLst>
            </p:cNvPr>
            <p:cNvSpPr/>
            <p:nvPr/>
          </p:nvSpPr>
          <p:spPr>
            <a:xfrm>
              <a:off x="-86430" y="3185313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="" xmlns:a16="http://schemas.microsoft.com/office/drawing/2014/main" id="{F8C1E980-2AD6-F9B5-B181-E43B2E1354A1}"/>
                </a:ext>
              </a:extLst>
            </p:cNvPr>
            <p:cNvSpPr/>
            <p:nvPr/>
          </p:nvSpPr>
          <p:spPr>
            <a:xfrm>
              <a:off x="304477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="" xmlns:a16="http://schemas.microsoft.com/office/drawing/2014/main" id="{328ADB24-98EC-C003-EB25-8582DF389511}"/>
                </a:ext>
              </a:extLst>
            </p:cNvPr>
            <p:cNvSpPr/>
            <p:nvPr/>
          </p:nvSpPr>
          <p:spPr>
            <a:xfrm>
              <a:off x="434779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="" xmlns:a16="http://schemas.microsoft.com/office/drawing/2014/main" id="{8BFFFB25-CDE9-BF6B-7574-EC756ACFB0B5}"/>
                </a:ext>
              </a:extLst>
            </p:cNvPr>
            <p:cNvSpPr/>
            <p:nvPr/>
          </p:nvSpPr>
          <p:spPr>
            <a:xfrm>
              <a:off x="499930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="" xmlns:a16="http://schemas.microsoft.com/office/drawing/2014/main" id="{54143D05-52BC-433C-E599-5F759EE59D71}"/>
                </a:ext>
              </a:extLst>
            </p:cNvPr>
            <p:cNvSpPr/>
            <p:nvPr/>
          </p:nvSpPr>
          <p:spPr>
            <a:xfrm>
              <a:off x="565081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="" xmlns:a16="http://schemas.microsoft.com/office/drawing/2014/main" id="{CAB191AD-BE7A-2297-0D14-D26F2A3B7746}"/>
                </a:ext>
              </a:extLst>
            </p:cNvPr>
            <p:cNvSpPr/>
            <p:nvPr/>
          </p:nvSpPr>
          <p:spPr>
            <a:xfrm>
              <a:off x="825685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="" xmlns:a16="http://schemas.microsoft.com/office/drawing/2014/main" id="{A40C3CC2-3A9A-2EA8-5640-9F3B3FA6BC7A}"/>
                </a:ext>
              </a:extLst>
            </p:cNvPr>
            <p:cNvSpPr/>
            <p:nvPr/>
          </p:nvSpPr>
          <p:spPr>
            <a:xfrm>
              <a:off x="890836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="" xmlns:a16="http://schemas.microsoft.com/office/drawing/2014/main" id="{0A0349DC-EF28-DD64-FACB-8F652673314C}"/>
                </a:ext>
              </a:extLst>
            </p:cNvPr>
            <p:cNvSpPr/>
            <p:nvPr/>
          </p:nvSpPr>
          <p:spPr>
            <a:xfrm>
              <a:off x="1021138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="" xmlns:a16="http://schemas.microsoft.com/office/drawing/2014/main" id="{7DC716FD-051D-8906-DB2C-BB075E62739B}"/>
                </a:ext>
              </a:extLst>
            </p:cNvPr>
            <p:cNvSpPr/>
            <p:nvPr/>
          </p:nvSpPr>
          <p:spPr>
            <a:xfrm>
              <a:off x="1151439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="" xmlns:a16="http://schemas.microsoft.com/office/drawing/2014/main" id="{B5F3BF9F-A2E9-969C-83D8-C0DCD4CDF15C}"/>
                </a:ext>
              </a:extLst>
            </p:cNvPr>
            <p:cNvSpPr/>
            <p:nvPr/>
          </p:nvSpPr>
          <p:spPr>
            <a:xfrm>
              <a:off x="1216591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="" xmlns:a16="http://schemas.microsoft.com/office/drawing/2014/main" id="{1AEB2E01-BF1C-6C9E-C5C5-0F116FF04482}"/>
                </a:ext>
              </a:extLst>
            </p:cNvPr>
            <p:cNvSpPr/>
            <p:nvPr/>
          </p:nvSpPr>
          <p:spPr>
            <a:xfrm>
              <a:off x="1281742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="" xmlns:a16="http://schemas.microsoft.com/office/drawing/2014/main" id="{D21D2CCE-94F9-409A-DA90-03CB4E47B478}"/>
                </a:ext>
              </a:extLst>
            </p:cNvPr>
            <p:cNvSpPr/>
            <p:nvPr/>
          </p:nvSpPr>
          <p:spPr>
            <a:xfrm>
              <a:off x="1672648" y="318531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="" xmlns:a16="http://schemas.microsoft.com/office/drawing/2014/main" id="{A89F3E70-E4B9-CE0D-DD3A-AF2279FBD64E}"/>
                </a:ext>
              </a:extLst>
            </p:cNvPr>
            <p:cNvSpPr/>
            <p:nvPr/>
          </p:nvSpPr>
          <p:spPr>
            <a:xfrm>
              <a:off x="-86430" y="3250464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="" xmlns:a16="http://schemas.microsoft.com/office/drawing/2014/main" id="{ED549F6A-82F8-2929-FAE7-85F9F3042115}"/>
                </a:ext>
              </a:extLst>
            </p:cNvPr>
            <p:cNvSpPr/>
            <p:nvPr/>
          </p:nvSpPr>
          <p:spPr>
            <a:xfrm>
              <a:off x="-21278" y="3250464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="" xmlns:a16="http://schemas.microsoft.com/office/drawing/2014/main" id="{D3C52C44-4FA7-80CD-FDD0-C11394B9C100}"/>
                </a:ext>
              </a:extLst>
            </p:cNvPr>
            <p:cNvSpPr/>
            <p:nvPr/>
          </p:nvSpPr>
          <p:spPr>
            <a:xfrm>
              <a:off x="43872" y="3250464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="" xmlns:a16="http://schemas.microsoft.com/office/drawing/2014/main" id="{E30D9D4E-7851-00C5-1F68-E94A6EB42D93}"/>
                </a:ext>
              </a:extLst>
            </p:cNvPr>
            <p:cNvSpPr/>
            <p:nvPr/>
          </p:nvSpPr>
          <p:spPr>
            <a:xfrm>
              <a:off x="109024" y="3250464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="" xmlns:a16="http://schemas.microsoft.com/office/drawing/2014/main" id="{80E63931-6F02-E287-0575-CF7D27C12DEC}"/>
                </a:ext>
              </a:extLst>
            </p:cNvPr>
            <p:cNvSpPr/>
            <p:nvPr/>
          </p:nvSpPr>
          <p:spPr>
            <a:xfrm>
              <a:off x="369628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="" xmlns:a16="http://schemas.microsoft.com/office/drawing/2014/main" id="{6A1B7320-9E54-6598-A1D0-986EF1C6344A}"/>
                </a:ext>
              </a:extLst>
            </p:cNvPr>
            <p:cNvSpPr/>
            <p:nvPr/>
          </p:nvSpPr>
          <p:spPr>
            <a:xfrm>
              <a:off x="434779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="" xmlns:a16="http://schemas.microsoft.com/office/drawing/2014/main" id="{30B8FFC9-C93C-4942-5F8A-AA89C827B17F}"/>
                </a:ext>
              </a:extLst>
            </p:cNvPr>
            <p:cNvSpPr/>
            <p:nvPr/>
          </p:nvSpPr>
          <p:spPr>
            <a:xfrm>
              <a:off x="825685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="" xmlns:a16="http://schemas.microsoft.com/office/drawing/2014/main" id="{7380CBF0-FBF5-BE3A-E5D9-ADF8EF4A0D84}"/>
                </a:ext>
              </a:extLst>
            </p:cNvPr>
            <p:cNvSpPr/>
            <p:nvPr/>
          </p:nvSpPr>
          <p:spPr>
            <a:xfrm>
              <a:off x="955987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="" xmlns:a16="http://schemas.microsoft.com/office/drawing/2014/main" id="{AB7A39FB-95B4-F7D4-C766-BFD02A6B1841}"/>
                </a:ext>
              </a:extLst>
            </p:cNvPr>
            <p:cNvSpPr/>
            <p:nvPr/>
          </p:nvSpPr>
          <p:spPr>
            <a:xfrm>
              <a:off x="1281742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="" xmlns:a16="http://schemas.microsoft.com/office/drawing/2014/main" id="{C9F132D5-710F-F563-747B-65C1EA782DD8}"/>
                </a:ext>
              </a:extLst>
            </p:cNvPr>
            <p:cNvSpPr/>
            <p:nvPr/>
          </p:nvSpPr>
          <p:spPr>
            <a:xfrm>
              <a:off x="1346893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="" xmlns:a16="http://schemas.microsoft.com/office/drawing/2014/main" id="{90BABAE6-4B8B-50A8-0486-862F6681D297}"/>
                </a:ext>
              </a:extLst>
            </p:cNvPr>
            <p:cNvSpPr/>
            <p:nvPr/>
          </p:nvSpPr>
          <p:spPr>
            <a:xfrm>
              <a:off x="1412044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="" xmlns:a16="http://schemas.microsoft.com/office/drawing/2014/main" id="{EBA39930-03DF-1C93-490B-718178CF27B1}"/>
                </a:ext>
              </a:extLst>
            </p:cNvPr>
            <p:cNvSpPr/>
            <p:nvPr/>
          </p:nvSpPr>
          <p:spPr>
            <a:xfrm>
              <a:off x="1607497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="" xmlns:a16="http://schemas.microsoft.com/office/drawing/2014/main" id="{40539018-C6AA-8149-75B1-E9D9C9205996}"/>
                </a:ext>
              </a:extLst>
            </p:cNvPr>
            <p:cNvSpPr/>
            <p:nvPr/>
          </p:nvSpPr>
          <p:spPr>
            <a:xfrm>
              <a:off x="1737799" y="325046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="" xmlns:a16="http://schemas.microsoft.com/office/drawing/2014/main" id="{45267DC1-788B-A582-6F2F-1B07E9C4640A}"/>
                </a:ext>
              </a:extLst>
            </p:cNvPr>
            <p:cNvSpPr/>
            <p:nvPr/>
          </p:nvSpPr>
          <p:spPr>
            <a:xfrm>
              <a:off x="-86430" y="3315615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="" xmlns:a16="http://schemas.microsoft.com/office/drawing/2014/main" id="{6A71FF6E-18EC-3E06-CC59-B094DC3265C4}"/>
                </a:ext>
              </a:extLst>
            </p:cNvPr>
            <p:cNvSpPr/>
            <p:nvPr/>
          </p:nvSpPr>
          <p:spPr>
            <a:xfrm>
              <a:off x="-21278" y="3315615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="" xmlns:a16="http://schemas.microsoft.com/office/drawing/2014/main" id="{0FC14E51-6A26-B95D-788F-DA2B06AD5F7A}"/>
                </a:ext>
              </a:extLst>
            </p:cNvPr>
            <p:cNvSpPr/>
            <p:nvPr/>
          </p:nvSpPr>
          <p:spPr>
            <a:xfrm>
              <a:off x="109024" y="3315615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="" xmlns:a16="http://schemas.microsoft.com/office/drawing/2014/main" id="{9552F76B-8E50-7BAC-FAFD-0D3CA82561F4}"/>
                </a:ext>
              </a:extLst>
            </p:cNvPr>
            <p:cNvSpPr/>
            <p:nvPr/>
          </p:nvSpPr>
          <p:spPr>
            <a:xfrm>
              <a:off x="174175" y="3315615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="" xmlns:a16="http://schemas.microsoft.com/office/drawing/2014/main" id="{D64744D4-4684-7CAA-786E-34AEA51EB04F}"/>
                </a:ext>
              </a:extLst>
            </p:cNvPr>
            <p:cNvSpPr/>
            <p:nvPr/>
          </p:nvSpPr>
          <p:spPr>
            <a:xfrm>
              <a:off x="304477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="" xmlns:a16="http://schemas.microsoft.com/office/drawing/2014/main" id="{87C1CB48-B0A4-F4B8-25D8-4740D743805E}"/>
                </a:ext>
              </a:extLst>
            </p:cNvPr>
            <p:cNvSpPr/>
            <p:nvPr/>
          </p:nvSpPr>
          <p:spPr>
            <a:xfrm>
              <a:off x="434779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="" xmlns:a16="http://schemas.microsoft.com/office/drawing/2014/main" id="{C71FCF18-CBF2-EF03-74A9-357411A139EE}"/>
                </a:ext>
              </a:extLst>
            </p:cNvPr>
            <p:cNvSpPr/>
            <p:nvPr/>
          </p:nvSpPr>
          <p:spPr>
            <a:xfrm>
              <a:off x="695383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="" xmlns:a16="http://schemas.microsoft.com/office/drawing/2014/main" id="{CEE0ECB8-C279-C526-9F64-8EC9E83EA2B7}"/>
                </a:ext>
              </a:extLst>
            </p:cNvPr>
            <p:cNvSpPr/>
            <p:nvPr/>
          </p:nvSpPr>
          <p:spPr>
            <a:xfrm>
              <a:off x="760534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="" xmlns:a16="http://schemas.microsoft.com/office/drawing/2014/main" id="{FB9E05F0-FFCE-EB8F-1046-B41CD49435B3}"/>
                </a:ext>
              </a:extLst>
            </p:cNvPr>
            <p:cNvSpPr/>
            <p:nvPr/>
          </p:nvSpPr>
          <p:spPr>
            <a:xfrm>
              <a:off x="1021138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="" xmlns:a16="http://schemas.microsoft.com/office/drawing/2014/main" id="{C113D9E5-8027-F36D-3594-720CDA013A88}"/>
                </a:ext>
              </a:extLst>
            </p:cNvPr>
            <p:cNvSpPr/>
            <p:nvPr/>
          </p:nvSpPr>
          <p:spPr>
            <a:xfrm>
              <a:off x="1216591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="" xmlns:a16="http://schemas.microsoft.com/office/drawing/2014/main" id="{93139CD8-298B-F51C-C6FA-8122E027F0AE}"/>
                </a:ext>
              </a:extLst>
            </p:cNvPr>
            <p:cNvSpPr/>
            <p:nvPr/>
          </p:nvSpPr>
          <p:spPr>
            <a:xfrm>
              <a:off x="1281742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="" xmlns:a16="http://schemas.microsoft.com/office/drawing/2014/main" id="{88176B99-8003-94A5-3182-A6C0CAE7797E}"/>
                </a:ext>
              </a:extLst>
            </p:cNvPr>
            <p:cNvSpPr/>
            <p:nvPr/>
          </p:nvSpPr>
          <p:spPr>
            <a:xfrm>
              <a:off x="1607497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="" xmlns:a16="http://schemas.microsoft.com/office/drawing/2014/main" id="{8F784B40-585B-5B90-E2E4-588E75114425}"/>
                </a:ext>
              </a:extLst>
            </p:cNvPr>
            <p:cNvSpPr/>
            <p:nvPr/>
          </p:nvSpPr>
          <p:spPr>
            <a:xfrm>
              <a:off x="1672648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="" xmlns:a16="http://schemas.microsoft.com/office/drawing/2014/main" id="{F0C6B090-AA8C-7958-B0FE-F5B05DFA837E}"/>
                </a:ext>
              </a:extLst>
            </p:cNvPr>
            <p:cNvSpPr/>
            <p:nvPr/>
          </p:nvSpPr>
          <p:spPr>
            <a:xfrm>
              <a:off x="1737799" y="331561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="" xmlns:a16="http://schemas.microsoft.com/office/drawing/2014/main" id="{D620C7B5-07EF-DF63-71FE-EE70F18F004F}"/>
                </a:ext>
              </a:extLst>
            </p:cNvPr>
            <p:cNvSpPr/>
            <p:nvPr/>
          </p:nvSpPr>
          <p:spPr>
            <a:xfrm>
              <a:off x="-86430" y="3380766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="" xmlns:a16="http://schemas.microsoft.com/office/drawing/2014/main" id="{5E298BBD-097A-87FE-2945-2CC93C8394B0}"/>
                </a:ext>
              </a:extLst>
            </p:cNvPr>
            <p:cNvSpPr/>
            <p:nvPr/>
          </p:nvSpPr>
          <p:spPr>
            <a:xfrm>
              <a:off x="43872" y="3380766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CDF0D22C-7ADA-D5D8-8589-11236AA2DC1F}"/>
                </a:ext>
              </a:extLst>
            </p:cNvPr>
            <p:cNvSpPr/>
            <p:nvPr/>
          </p:nvSpPr>
          <p:spPr>
            <a:xfrm>
              <a:off x="109024" y="3380766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5071B684-5889-35BB-4300-DFC2E63FE463}"/>
                </a:ext>
              </a:extLst>
            </p:cNvPr>
            <p:cNvSpPr/>
            <p:nvPr/>
          </p:nvSpPr>
          <p:spPr>
            <a:xfrm>
              <a:off x="174175" y="3380766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="" xmlns:a16="http://schemas.microsoft.com/office/drawing/2014/main" id="{D402B847-B8BC-4E8C-BE2F-AE1888DBAC84}"/>
                </a:ext>
              </a:extLst>
            </p:cNvPr>
            <p:cNvSpPr/>
            <p:nvPr/>
          </p:nvSpPr>
          <p:spPr>
            <a:xfrm>
              <a:off x="239325" y="3380766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="" xmlns:a16="http://schemas.microsoft.com/office/drawing/2014/main" id="{242B5531-096C-3ECF-42D6-5C3720B2A3BC}"/>
                </a:ext>
              </a:extLst>
            </p:cNvPr>
            <p:cNvSpPr/>
            <p:nvPr/>
          </p:nvSpPr>
          <p:spPr>
            <a:xfrm>
              <a:off x="499930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="" xmlns:a16="http://schemas.microsoft.com/office/drawing/2014/main" id="{B6EB4B72-DC99-58A8-4EA4-EFCF1BF2C4D6}"/>
                </a:ext>
              </a:extLst>
            </p:cNvPr>
            <p:cNvSpPr/>
            <p:nvPr/>
          </p:nvSpPr>
          <p:spPr>
            <a:xfrm>
              <a:off x="565081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="" xmlns:a16="http://schemas.microsoft.com/office/drawing/2014/main" id="{783679B5-18DD-EDCC-1B76-3462188AB661}"/>
                </a:ext>
              </a:extLst>
            </p:cNvPr>
            <p:cNvSpPr/>
            <p:nvPr/>
          </p:nvSpPr>
          <p:spPr>
            <a:xfrm>
              <a:off x="630232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="" xmlns:a16="http://schemas.microsoft.com/office/drawing/2014/main" id="{D65F01E1-5C50-A36A-B5B8-881A3EC1CBA6}"/>
                </a:ext>
              </a:extLst>
            </p:cNvPr>
            <p:cNvSpPr/>
            <p:nvPr/>
          </p:nvSpPr>
          <p:spPr>
            <a:xfrm>
              <a:off x="695383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="" xmlns:a16="http://schemas.microsoft.com/office/drawing/2014/main" id="{0CB75A7E-60A2-152F-4D72-BFE1CDC4F3F8}"/>
                </a:ext>
              </a:extLst>
            </p:cNvPr>
            <p:cNvSpPr/>
            <p:nvPr/>
          </p:nvSpPr>
          <p:spPr>
            <a:xfrm>
              <a:off x="825685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="" xmlns:a16="http://schemas.microsoft.com/office/drawing/2014/main" id="{8E49E3D7-D287-F569-3B93-96052D988020}"/>
                </a:ext>
              </a:extLst>
            </p:cNvPr>
            <p:cNvSpPr/>
            <p:nvPr/>
          </p:nvSpPr>
          <p:spPr>
            <a:xfrm>
              <a:off x="890836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="" xmlns:a16="http://schemas.microsoft.com/office/drawing/2014/main" id="{2C4F8E2D-2C1E-DB59-D861-C24238F0BCFB}"/>
                </a:ext>
              </a:extLst>
            </p:cNvPr>
            <p:cNvSpPr/>
            <p:nvPr/>
          </p:nvSpPr>
          <p:spPr>
            <a:xfrm>
              <a:off x="1021138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="" xmlns:a16="http://schemas.microsoft.com/office/drawing/2014/main" id="{072D9BD2-0271-9E59-97B1-7DACE88E3864}"/>
                </a:ext>
              </a:extLst>
            </p:cNvPr>
            <p:cNvSpPr/>
            <p:nvPr/>
          </p:nvSpPr>
          <p:spPr>
            <a:xfrm>
              <a:off x="1086289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="" xmlns:a16="http://schemas.microsoft.com/office/drawing/2014/main" id="{D1595FBA-767D-A097-2239-5D8556E22303}"/>
                </a:ext>
              </a:extLst>
            </p:cNvPr>
            <p:cNvSpPr/>
            <p:nvPr/>
          </p:nvSpPr>
          <p:spPr>
            <a:xfrm>
              <a:off x="1151439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="" xmlns:a16="http://schemas.microsoft.com/office/drawing/2014/main" id="{B72AB496-BB16-3D45-A0F8-E59EA6AA17C7}"/>
                </a:ext>
              </a:extLst>
            </p:cNvPr>
            <p:cNvSpPr/>
            <p:nvPr/>
          </p:nvSpPr>
          <p:spPr>
            <a:xfrm>
              <a:off x="1281742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="" xmlns:a16="http://schemas.microsoft.com/office/drawing/2014/main" id="{6DA86034-6FAE-D671-646C-0D5E6353A86C}"/>
                </a:ext>
              </a:extLst>
            </p:cNvPr>
            <p:cNvSpPr/>
            <p:nvPr/>
          </p:nvSpPr>
          <p:spPr>
            <a:xfrm>
              <a:off x="1542346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="" xmlns:a16="http://schemas.microsoft.com/office/drawing/2014/main" id="{62A26EE0-67CC-81D8-14E9-3A959C6D1E44}"/>
                </a:ext>
              </a:extLst>
            </p:cNvPr>
            <p:cNvSpPr/>
            <p:nvPr/>
          </p:nvSpPr>
          <p:spPr>
            <a:xfrm>
              <a:off x="1672648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="" xmlns:a16="http://schemas.microsoft.com/office/drawing/2014/main" id="{08142F63-F964-5AF9-8E40-AA69B18733AA}"/>
                </a:ext>
              </a:extLst>
            </p:cNvPr>
            <p:cNvSpPr/>
            <p:nvPr/>
          </p:nvSpPr>
          <p:spPr>
            <a:xfrm>
              <a:off x="1737799" y="338076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="" xmlns:a16="http://schemas.microsoft.com/office/drawing/2014/main" id="{C9971E1D-4A6E-D731-98C3-ABEC4B27D9C1}"/>
                </a:ext>
              </a:extLst>
            </p:cNvPr>
            <p:cNvSpPr/>
            <p:nvPr/>
          </p:nvSpPr>
          <p:spPr>
            <a:xfrm>
              <a:off x="-86430" y="3445917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="" xmlns:a16="http://schemas.microsoft.com/office/drawing/2014/main" id="{D1047FD2-7B1B-E3D1-AD90-AF395750E37D}"/>
                </a:ext>
              </a:extLst>
            </p:cNvPr>
            <p:cNvSpPr/>
            <p:nvPr/>
          </p:nvSpPr>
          <p:spPr>
            <a:xfrm>
              <a:off x="304477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="" xmlns:a16="http://schemas.microsoft.com/office/drawing/2014/main" id="{0908AA62-4356-18D2-2781-933D940C9BA6}"/>
                </a:ext>
              </a:extLst>
            </p:cNvPr>
            <p:cNvSpPr/>
            <p:nvPr/>
          </p:nvSpPr>
          <p:spPr>
            <a:xfrm>
              <a:off x="369628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="" xmlns:a16="http://schemas.microsoft.com/office/drawing/2014/main" id="{E45D11A6-EFDB-CFE2-2ABD-2A748A100B7A}"/>
                </a:ext>
              </a:extLst>
            </p:cNvPr>
            <p:cNvSpPr/>
            <p:nvPr/>
          </p:nvSpPr>
          <p:spPr>
            <a:xfrm>
              <a:off x="499930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="" xmlns:a16="http://schemas.microsoft.com/office/drawing/2014/main" id="{390CB887-FD5B-EC18-C477-D521897F7D1D}"/>
                </a:ext>
              </a:extLst>
            </p:cNvPr>
            <p:cNvSpPr/>
            <p:nvPr/>
          </p:nvSpPr>
          <p:spPr>
            <a:xfrm>
              <a:off x="695383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="" xmlns:a16="http://schemas.microsoft.com/office/drawing/2014/main" id="{6539F095-1BE6-4720-9D5A-753EC76DBAB5}"/>
                </a:ext>
              </a:extLst>
            </p:cNvPr>
            <p:cNvSpPr/>
            <p:nvPr/>
          </p:nvSpPr>
          <p:spPr>
            <a:xfrm>
              <a:off x="955987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="" xmlns:a16="http://schemas.microsoft.com/office/drawing/2014/main" id="{4AE090E8-B627-E8E4-D9F6-CB9F38F52A7C}"/>
                </a:ext>
              </a:extLst>
            </p:cNvPr>
            <p:cNvSpPr/>
            <p:nvPr/>
          </p:nvSpPr>
          <p:spPr>
            <a:xfrm>
              <a:off x="1086289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="" xmlns:a16="http://schemas.microsoft.com/office/drawing/2014/main" id="{0925F277-93DA-BC42-D079-D1A10677E9A2}"/>
                </a:ext>
              </a:extLst>
            </p:cNvPr>
            <p:cNvSpPr/>
            <p:nvPr/>
          </p:nvSpPr>
          <p:spPr>
            <a:xfrm>
              <a:off x="1281742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="" xmlns:a16="http://schemas.microsoft.com/office/drawing/2014/main" id="{F08C3A1E-BEB5-5B33-5F8F-B99AB5F75C91}"/>
                </a:ext>
              </a:extLst>
            </p:cNvPr>
            <p:cNvSpPr/>
            <p:nvPr/>
          </p:nvSpPr>
          <p:spPr>
            <a:xfrm>
              <a:off x="1346893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="" xmlns:a16="http://schemas.microsoft.com/office/drawing/2014/main" id="{D3EB6D64-54C7-B4C4-6AF3-9618466B2889}"/>
                </a:ext>
              </a:extLst>
            </p:cNvPr>
            <p:cNvSpPr/>
            <p:nvPr/>
          </p:nvSpPr>
          <p:spPr>
            <a:xfrm>
              <a:off x="1542346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="" xmlns:a16="http://schemas.microsoft.com/office/drawing/2014/main" id="{1B2D6839-92CE-9DB3-71EF-7511DE4B84CD}"/>
                </a:ext>
              </a:extLst>
            </p:cNvPr>
            <p:cNvSpPr/>
            <p:nvPr/>
          </p:nvSpPr>
          <p:spPr>
            <a:xfrm>
              <a:off x="1607497" y="3445917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="" xmlns:a16="http://schemas.microsoft.com/office/drawing/2014/main" id="{617148B8-91E5-C687-1A32-AF2BC3572335}"/>
                </a:ext>
              </a:extLst>
            </p:cNvPr>
            <p:cNvSpPr/>
            <p:nvPr/>
          </p:nvSpPr>
          <p:spPr>
            <a:xfrm>
              <a:off x="-21278" y="3511068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="" xmlns:a16="http://schemas.microsoft.com/office/drawing/2014/main" id="{563F1B07-A9D5-C35A-78A2-78DC4794141A}"/>
                </a:ext>
              </a:extLst>
            </p:cNvPr>
            <p:cNvSpPr/>
            <p:nvPr/>
          </p:nvSpPr>
          <p:spPr>
            <a:xfrm>
              <a:off x="499930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9655C80C-647E-404A-14E4-CCEC8F57C87F}"/>
                </a:ext>
              </a:extLst>
            </p:cNvPr>
            <p:cNvSpPr/>
            <p:nvPr/>
          </p:nvSpPr>
          <p:spPr>
            <a:xfrm>
              <a:off x="565081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4B853A88-85E7-CC1F-E064-2D1417DB65F8}"/>
                </a:ext>
              </a:extLst>
            </p:cNvPr>
            <p:cNvSpPr/>
            <p:nvPr/>
          </p:nvSpPr>
          <p:spPr>
            <a:xfrm>
              <a:off x="695383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="" xmlns:a16="http://schemas.microsoft.com/office/drawing/2014/main" id="{55641420-A480-E12E-E1CC-8E3FD59423A5}"/>
                </a:ext>
              </a:extLst>
            </p:cNvPr>
            <p:cNvSpPr/>
            <p:nvPr/>
          </p:nvSpPr>
          <p:spPr>
            <a:xfrm>
              <a:off x="760534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9968B259-BE1B-7B90-981A-FA5AA74484D7}"/>
                </a:ext>
              </a:extLst>
            </p:cNvPr>
            <p:cNvSpPr/>
            <p:nvPr/>
          </p:nvSpPr>
          <p:spPr>
            <a:xfrm>
              <a:off x="955987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="" xmlns:a16="http://schemas.microsoft.com/office/drawing/2014/main" id="{F49379D0-8552-E8F0-F956-A7C4DE75CE5A}"/>
                </a:ext>
              </a:extLst>
            </p:cNvPr>
            <p:cNvSpPr/>
            <p:nvPr/>
          </p:nvSpPr>
          <p:spPr>
            <a:xfrm>
              <a:off x="1216591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="" xmlns:a16="http://schemas.microsoft.com/office/drawing/2014/main" id="{17649896-C022-F415-C2E2-9309506F4F2C}"/>
                </a:ext>
              </a:extLst>
            </p:cNvPr>
            <p:cNvSpPr/>
            <p:nvPr/>
          </p:nvSpPr>
          <p:spPr>
            <a:xfrm>
              <a:off x="1346893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="" xmlns:a16="http://schemas.microsoft.com/office/drawing/2014/main" id="{D2F07D26-CBA5-1977-15EF-E74D1CEC22DF}"/>
                </a:ext>
              </a:extLst>
            </p:cNvPr>
            <p:cNvSpPr/>
            <p:nvPr/>
          </p:nvSpPr>
          <p:spPr>
            <a:xfrm>
              <a:off x="1542346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="" xmlns:a16="http://schemas.microsoft.com/office/drawing/2014/main" id="{ED4D48FB-1437-949D-EFC9-7FD7BA0FA1AD}"/>
                </a:ext>
              </a:extLst>
            </p:cNvPr>
            <p:cNvSpPr/>
            <p:nvPr/>
          </p:nvSpPr>
          <p:spPr>
            <a:xfrm>
              <a:off x="1672648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BC75D7BD-F621-7F8B-B521-16F294563046}"/>
                </a:ext>
              </a:extLst>
            </p:cNvPr>
            <p:cNvSpPr/>
            <p:nvPr/>
          </p:nvSpPr>
          <p:spPr>
            <a:xfrm>
              <a:off x="1737799" y="351106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="" xmlns:a16="http://schemas.microsoft.com/office/drawing/2014/main" id="{6E2A7A82-4273-5C95-7929-30533ABFCE32}"/>
                </a:ext>
              </a:extLst>
            </p:cNvPr>
            <p:cNvSpPr/>
            <p:nvPr/>
          </p:nvSpPr>
          <p:spPr>
            <a:xfrm>
              <a:off x="-86430" y="3576219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="" xmlns:a16="http://schemas.microsoft.com/office/drawing/2014/main" id="{CD2F5EB9-8B7F-5E9F-4D9D-C476937051FA}"/>
                </a:ext>
              </a:extLst>
            </p:cNvPr>
            <p:cNvSpPr/>
            <p:nvPr/>
          </p:nvSpPr>
          <p:spPr>
            <a:xfrm>
              <a:off x="-21278" y="3576219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="" xmlns:a16="http://schemas.microsoft.com/office/drawing/2014/main" id="{6BD8B59D-8518-3981-05FE-A6A624965945}"/>
                </a:ext>
              </a:extLst>
            </p:cNvPr>
            <p:cNvSpPr/>
            <p:nvPr/>
          </p:nvSpPr>
          <p:spPr>
            <a:xfrm>
              <a:off x="43872" y="3576219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="" xmlns:a16="http://schemas.microsoft.com/office/drawing/2014/main" id="{B0AC340B-E7DE-65B0-1361-851EE73B8259}"/>
                </a:ext>
              </a:extLst>
            </p:cNvPr>
            <p:cNvSpPr/>
            <p:nvPr/>
          </p:nvSpPr>
          <p:spPr>
            <a:xfrm>
              <a:off x="109024" y="3576219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="" xmlns:a16="http://schemas.microsoft.com/office/drawing/2014/main" id="{AC11CD6D-30D1-E73F-0882-6701B6C5F8D2}"/>
                </a:ext>
              </a:extLst>
            </p:cNvPr>
            <p:cNvSpPr/>
            <p:nvPr/>
          </p:nvSpPr>
          <p:spPr>
            <a:xfrm>
              <a:off x="304477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="" xmlns:a16="http://schemas.microsoft.com/office/drawing/2014/main" id="{5A60C8E5-844F-E6EC-929C-E265F78AFDFA}"/>
                </a:ext>
              </a:extLst>
            </p:cNvPr>
            <p:cNvSpPr/>
            <p:nvPr/>
          </p:nvSpPr>
          <p:spPr>
            <a:xfrm>
              <a:off x="369628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="" xmlns:a16="http://schemas.microsoft.com/office/drawing/2014/main" id="{37D8D04B-A61C-38AA-FA25-30DCEE1FC76F}"/>
                </a:ext>
              </a:extLst>
            </p:cNvPr>
            <p:cNvSpPr/>
            <p:nvPr/>
          </p:nvSpPr>
          <p:spPr>
            <a:xfrm>
              <a:off x="434779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57159853-5EAC-2452-87EB-BC590CF95D7F}"/>
                </a:ext>
              </a:extLst>
            </p:cNvPr>
            <p:cNvSpPr/>
            <p:nvPr/>
          </p:nvSpPr>
          <p:spPr>
            <a:xfrm>
              <a:off x="630232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="" xmlns:a16="http://schemas.microsoft.com/office/drawing/2014/main" id="{C6984F73-4331-B68E-836E-83E28C166206}"/>
                </a:ext>
              </a:extLst>
            </p:cNvPr>
            <p:cNvSpPr/>
            <p:nvPr/>
          </p:nvSpPr>
          <p:spPr>
            <a:xfrm>
              <a:off x="760534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="" xmlns:a16="http://schemas.microsoft.com/office/drawing/2014/main" id="{94A9843E-AA0A-253B-B844-95B09A8A851F}"/>
                </a:ext>
              </a:extLst>
            </p:cNvPr>
            <p:cNvSpPr/>
            <p:nvPr/>
          </p:nvSpPr>
          <p:spPr>
            <a:xfrm>
              <a:off x="825685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8E373EC6-58CB-1992-FA8E-F4B23EA65542}"/>
                </a:ext>
              </a:extLst>
            </p:cNvPr>
            <p:cNvSpPr/>
            <p:nvPr/>
          </p:nvSpPr>
          <p:spPr>
            <a:xfrm>
              <a:off x="1021138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="" xmlns:a16="http://schemas.microsoft.com/office/drawing/2014/main" id="{13F01171-E22B-76B4-23B8-100384BD68D7}"/>
                </a:ext>
              </a:extLst>
            </p:cNvPr>
            <p:cNvSpPr/>
            <p:nvPr/>
          </p:nvSpPr>
          <p:spPr>
            <a:xfrm>
              <a:off x="1151439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="" xmlns:a16="http://schemas.microsoft.com/office/drawing/2014/main" id="{F6F2004F-8D92-8ABC-118B-77DF2F98561C}"/>
                </a:ext>
              </a:extLst>
            </p:cNvPr>
            <p:cNvSpPr/>
            <p:nvPr/>
          </p:nvSpPr>
          <p:spPr>
            <a:xfrm>
              <a:off x="1281742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D98E8687-E9A3-BFDF-C642-236B9521A0EE}"/>
                </a:ext>
              </a:extLst>
            </p:cNvPr>
            <p:cNvSpPr/>
            <p:nvPr/>
          </p:nvSpPr>
          <p:spPr>
            <a:xfrm>
              <a:off x="1412044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="" xmlns:a16="http://schemas.microsoft.com/office/drawing/2014/main" id="{F878FAB5-16D2-3AF5-68DC-50ADD3585341}"/>
                </a:ext>
              </a:extLst>
            </p:cNvPr>
            <p:cNvSpPr/>
            <p:nvPr/>
          </p:nvSpPr>
          <p:spPr>
            <a:xfrm>
              <a:off x="1477194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E1C9A8DE-1893-56D1-432B-9A4EA272CEDD}"/>
                </a:ext>
              </a:extLst>
            </p:cNvPr>
            <p:cNvSpPr/>
            <p:nvPr/>
          </p:nvSpPr>
          <p:spPr>
            <a:xfrm>
              <a:off x="1542346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4002765F-D3CD-43AA-77AD-DD27BA2F65F8}"/>
                </a:ext>
              </a:extLst>
            </p:cNvPr>
            <p:cNvSpPr/>
            <p:nvPr/>
          </p:nvSpPr>
          <p:spPr>
            <a:xfrm>
              <a:off x="1607497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="" xmlns:a16="http://schemas.microsoft.com/office/drawing/2014/main" id="{985E6FEA-6DCC-71AC-1132-6FF8AAB2F5CE}"/>
                </a:ext>
              </a:extLst>
            </p:cNvPr>
            <p:cNvSpPr/>
            <p:nvPr/>
          </p:nvSpPr>
          <p:spPr>
            <a:xfrm>
              <a:off x="1672648" y="357621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="" xmlns:a16="http://schemas.microsoft.com/office/drawing/2014/main" id="{7BE49237-D494-829D-8447-30D81AC6012F}"/>
                </a:ext>
              </a:extLst>
            </p:cNvPr>
            <p:cNvSpPr/>
            <p:nvPr/>
          </p:nvSpPr>
          <p:spPr>
            <a:xfrm>
              <a:off x="109024" y="3641370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="" xmlns:a16="http://schemas.microsoft.com/office/drawing/2014/main" id="{79667F67-EE6C-DEE0-8CDC-9345FC697EBE}"/>
                </a:ext>
              </a:extLst>
            </p:cNvPr>
            <p:cNvSpPr/>
            <p:nvPr/>
          </p:nvSpPr>
          <p:spPr>
            <a:xfrm>
              <a:off x="239325" y="3641370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="" xmlns:a16="http://schemas.microsoft.com/office/drawing/2014/main" id="{75187B94-8ECB-E3D0-6EF2-E6812E7FA83F}"/>
                </a:ext>
              </a:extLst>
            </p:cNvPr>
            <p:cNvSpPr/>
            <p:nvPr/>
          </p:nvSpPr>
          <p:spPr>
            <a:xfrm>
              <a:off x="565081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="" xmlns:a16="http://schemas.microsoft.com/office/drawing/2014/main" id="{96FD2CF4-17EF-A97E-4278-15BE05E22C22}"/>
                </a:ext>
              </a:extLst>
            </p:cNvPr>
            <p:cNvSpPr/>
            <p:nvPr/>
          </p:nvSpPr>
          <p:spPr>
            <a:xfrm>
              <a:off x="825685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0A4C215C-5552-5C30-CE6C-046292EFF00B}"/>
                </a:ext>
              </a:extLst>
            </p:cNvPr>
            <p:cNvSpPr/>
            <p:nvPr/>
          </p:nvSpPr>
          <p:spPr>
            <a:xfrm>
              <a:off x="955987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DE5E4256-5A13-EFCB-4C98-7A096871D46B}"/>
                </a:ext>
              </a:extLst>
            </p:cNvPr>
            <p:cNvSpPr/>
            <p:nvPr/>
          </p:nvSpPr>
          <p:spPr>
            <a:xfrm>
              <a:off x="1151439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="" xmlns:a16="http://schemas.microsoft.com/office/drawing/2014/main" id="{A1E7D743-360A-7F4F-AB5D-4D02B21E53C8}"/>
                </a:ext>
              </a:extLst>
            </p:cNvPr>
            <p:cNvSpPr/>
            <p:nvPr/>
          </p:nvSpPr>
          <p:spPr>
            <a:xfrm>
              <a:off x="1216591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="" xmlns:a16="http://schemas.microsoft.com/office/drawing/2014/main" id="{2E148BE0-2009-E560-4236-680775875DDA}"/>
                </a:ext>
              </a:extLst>
            </p:cNvPr>
            <p:cNvSpPr/>
            <p:nvPr/>
          </p:nvSpPr>
          <p:spPr>
            <a:xfrm>
              <a:off x="1281742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="" xmlns:a16="http://schemas.microsoft.com/office/drawing/2014/main" id="{C730B5CD-FD3E-40B8-7A8D-2ABE894667FF}"/>
                </a:ext>
              </a:extLst>
            </p:cNvPr>
            <p:cNvSpPr/>
            <p:nvPr/>
          </p:nvSpPr>
          <p:spPr>
            <a:xfrm>
              <a:off x="1412044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="" xmlns:a16="http://schemas.microsoft.com/office/drawing/2014/main" id="{6CB7B611-69B4-60A3-6409-289C769E805C}"/>
                </a:ext>
              </a:extLst>
            </p:cNvPr>
            <p:cNvSpPr/>
            <p:nvPr/>
          </p:nvSpPr>
          <p:spPr>
            <a:xfrm>
              <a:off x="1607497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="" xmlns:a16="http://schemas.microsoft.com/office/drawing/2014/main" id="{C90CC6B0-9E8D-C2D1-3726-2FAE97F19D20}"/>
                </a:ext>
              </a:extLst>
            </p:cNvPr>
            <p:cNvSpPr/>
            <p:nvPr/>
          </p:nvSpPr>
          <p:spPr>
            <a:xfrm>
              <a:off x="1672648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="" xmlns:a16="http://schemas.microsoft.com/office/drawing/2014/main" id="{8AC89C74-E5AC-D4F0-2A2C-C430DFA3D02E}"/>
                </a:ext>
              </a:extLst>
            </p:cNvPr>
            <p:cNvSpPr/>
            <p:nvPr/>
          </p:nvSpPr>
          <p:spPr>
            <a:xfrm>
              <a:off x="1737799" y="364137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="" xmlns:a16="http://schemas.microsoft.com/office/drawing/2014/main" id="{E4D62FF4-B2FD-1094-52E6-7C4462AF1819}"/>
                </a:ext>
              </a:extLst>
            </p:cNvPr>
            <p:cNvSpPr/>
            <p:nvPr/>
          </p:nvSpPr>
          <p:spPr>
            <a:xfrm>
              <a:off x="-86430" y="370652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="" xmlns:a16="http://schemas.microsoft.com/office/drawing/2014/main" id="{1B26CA10-BD3D-4288-687F-66A2CE49837A}"/>
                </a:ext>
              </a:extLst>
            </p:cNvPr>
            <p:cNvSpPr/>
            <p:nvPr/>
          </p:nvSpPr>
          <p:spPr>
            <a:xfrm>
              <a:off x="43872" y="370652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="" xmlns:a16="http://schemas.microsoft.com/office/drawing/2014/main" id="{3D11D219-D967-9D9E-DE02-4B610A2F0C53}"/>
                </a:ext>
              </a:extLst>
            </p:cNvPr>
            <p:cNvSpPr/>
            <p:nvPr/>
          </p:nvSpPr>
          <p:spPr>
            <a:xfrm>
              <a:off x="174175" y="370652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="" xmlns:a16="http://schemas.microsoft.com/office/drawing/2014/main" id="{5564ADD5-40BD-3D29-E1A3-728E9EED97DD}"/>
                </a:ext>
              </a:extLst>
            </p:cNvPr>
            <p:cNvSpPr/>
            <p:nvPr/>
          </p:nvSpPr>
          <p:spPr>
            <a:xfrm>
              <a:off x="239325" y="370652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="" xmlns:a16="http://schemas.microsoft.com/office/drawing/2014/main" id="{2701C3CC-5374-46B9-06AA-68D46EA3DCBE}"/>
                </a:ext>
              </a:extLst>
            </p:cNvPr>
            <p:cNvSpPr/>
            <p:nvPr/>
          </p:nvSpPr>
          <p:spPr>
            <a:xfrm>
              <a:off x="304477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079B69C3-CDF6-4F68-329B-6B79BF6A7117}"/>
                </a:ext>
              </a:extLst>
            </p:cNvPr>
            <p:cNvSpPr/>
            <p:nvPr/>
          </p:nvSpPr>
          <p:spPr>
            <a:xfrm>
              <a:off x="434779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="" xmlns:a16="http://schemas.microsoft.com/office/drawing/2014/main" id="{0F0620D7-2769-B211-BF37-398E45A7B9F1}"/>
                </a:ext>
              </a:extLst>
            </p:cNvPr>
            <p:cNvSpPr/>
            <p:nvPr/>
          </p:nvSpPr>
          <p:spPr>
            <a:xfrm>
              <a:off x="499930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="" xmlns:a16="http://schemas.microsoft.com/office/drawing/2014/main" id="{611F6D96-17E9-0553-FF95-22F27D50F64B}"/>
                </a:ext>
              </a:extLst>
            </p:cNvPr>
            <p:cNvSpPr/>
            <p:nvPr/>
          </p:nvSpPr>
          <p:spPr>
            <a:xfrm>
              <a:off x="760534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="" xmlns:a16="http://schemas.microsoft.com/office/drawing/2014/main" id="{7A573522-F2CF-D93B-46FA-F63067727EDF}"/>
                </a:ext>
              </a:extLst>
            </p:cNvPr>
            <p:cNvSpPr/>
            <p:nvPr/>
          </p:nvSpPr>
          <p:spPr>
            <a:xfrm>
              <a:off x="890836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="" xmlns:a16="http://schemas.microsoft.com/office/drawing/2014/main" id="{B446D96C-06A6-3FDF-D78A-592F2DF62C1D}"/>
                </a:ext>
              </a:extLst>
            </p:cNvPr>
            <p:cNvSpPr/>
            <p:nvPr/>
          </p:nvSpPr>
          <p:spPr>
            <a:xfrm>
              <a:off x="955987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="" xmlns:a16="http://schemas.microsoft.com/office/drawing/2014/main" id="{D86BFF4F-ADB1-CA4E-8E4E-B535A1AB5AA0}"/>
                </a:ext>
              </a:extLst>
            </p:cNvPr>
            <p:cNvSpPr/>
            <p:nvPr/>
          </p:nvSpPr>
          <p:spPr>
            <a:xfrm>
              <a:off x="1021138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="" xmlns:a16="http://schemas.microsoft.com/office/drawing/2014/main" id="{E35D9DEC-EF79-166A-B321-C06AB5BEADBC}"/>
                </a:ext>
              </a:extLst>
            </p:cNvPr>
            <p:cNvSpPr/>
            <p:nvPr/>
          </p:nvSpPr>
          <p:spPr>
            <a:xfrm>
              <a:off x="1216591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="" xmlns:a16="http://schemas.microsoft.com/office/drawing/2014/main" id="{9F30FB55-7C48-8C79-D3C0-8983CA62C3BB}"/>
                </a:ext>
              </a:extLst>
            </p:cNvPr>
            <p:cNvSpPr/>
            <p:nvPr/>
          </p:nvSpPr>
          <p:spPr>
            <a:xfrm>
              <a:off x="1281742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="" xmlns:a16="http://schemas.microsoft.com/office/drawing/2014/main" id="{F1680764-3B3B-A324-E2D9-C329F200C0A4}"/>
                </a:ext>
              </a:extLst>
            </p:cNvPr>
            <p:cNvSpPr/>
            <p:nvPr/>
          </p:nvSpPr>
          <p:spPr>
            <a:xfrm>
              <a:off x="1346893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="" xmlns:a16="http://schemas.microsoft.com/office/drawing/2014/main" id="{C9C087E0-5D98-5D6B-7A38-C7BAC0C2C9D1}"/>
                </a:ext>
              </a:extLst>
            </p:cNvPr>
            <p:cNvSpPr/>
            <p:nvPr/>
          </p:nvSpPr>
          <p:spPr>
            <a:xfrm>
              <a:off x="1542346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="" xmlns:a16="http://schemas.microsoft.com/office/drawing/2014/main" id="{24B3AC9A-71C7-280F-5E81-721FB8A21ECE}"/>
                </a:ext>
              </a:extLst>
            </p:cNvPr>
            <p:cNvSpPr/>
            <p:nvPr/>
          </p:nvSpPr>
          <p:spPr>
            <a:xfrm>
              <a:off x="1672648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="" xmlns:a16="http://schemas.microsoft.com/office/drawing/2014/main" id="{5CA1B954-DB55-DE5D-EFC4-2C138A1025E6}"/>
                </a:ext>
              </a:extLst>
            </p:cNvPr>
            <p:cNvSpPr/>
            <p:nvPr/>
          </p:nvSpPr>
          <p:spPr>
            <a:xfrm>
              <a:off x="1737799" y="370652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="" xmlns:a16="http://schemas.microsoft.com/office/drawing/2014/main" id="{623AAF62-B873-BCFD-72EF-705D0871A061}"/>
                </a:ext>
              </a:extLst>
            </p:cNvPr>
            <p:cNvSpPr/>
            <p:nvPr/>
          </p:nvSpPr>
          <p:spPr>
            <a:xfrm>
              <a:off x="109024" y="377167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="" xmlns:a16="http://schemas.microsoft.com/office/drawing/2014/main" id="{C7CBF729-6A0F-6A86-E36C-8E548CA8ADE1}"/>
                </a:ext>
              </a:extLst>
            </p:cNvPr>
            <p:cNvSpPr/>
            <p:nvPr/>
          </p:nvSpPr>
          <p:spPr>
            <a:xfrm>
              <a:off x="239325" y="3771671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="" xmlns:a16="http://schemas.microsoft.com/office/drawing/2014/main" id="{960D35EF-6F6D-D34E-5ABD-23FA57C03C84}"/>
                </a:ext>
              </a:extLst>
            </p:cNvPr>
            <p:cNvSpPr/>
            <p:nvPr/>
          </p:nvSpPr>
          <p:spPr>
            <a:xfrm>
              <a:off x="434779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="" xmlns:a16="http://schemas.microsoft.com/office/drawing/2014/main" id="{AC50BB9C-1932-4FF9-0B1C-C63263C36AFF}"/>
                </a:ext>
              </a:extLst>
            </p:cNvPr>
            <p:cNvSpPr/>
            <p:nvPr/>
          </p:nvSpPr>
          <p:spPr>
            <a:xfrm>
              <a:off x="565081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="" xmlns:a16="http://schemas.microsoft.com/office/drawing/2014/main" id="{4C145E11-8C6B-4A3F-7D78-707E093D88A3}"/>
                </a:ext>
              </a:extLst>
            </p:cNvPr>
            <p:cNvSpPr/>
            <p:nvPr/>
          </p:nvSpPr>
          <p:spPr>
            <a:xfrm>
              <a:off x="630232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="" xmlns:a16="http://schemas.microsoft.com/office/drawing/2014/main" id="{609F6642-DD07-76DB-25AE-4C254ECDF73D}"/>
                </a:ext>
              </a:extLst>
            </p:cNvPr>
            <p:cNvSpPr/>
            <p:nvPr/>
          </p:nvSpPr>
          <p:spPr>
            <a:xfrm>
              <a:off x="760534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="" xmlns:a16="http://schemas.microsoft.com/office/drawing/2014/main" id="{BF78218A-D5F4-1BA6-C5C7-1101D1337CE6}"/>
                </a:ext>
              </a:extLst>
            </p:cNvPr>
            <p:cNvSpPr/>
            <p:nvPr/>
          </p:nvSpPr>
          <p:spPr>
            <a:xfrm>
              <a:off x="1021138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="" xmlns:a16="http://schemas.microsoft.com/office/drawing/2014/main" id="{0F0D1964-D0BC-7AB3-75AC-321EC2C1A33E}"/>
                </a:ext>
              </a:extLst>
            </p:cNvPr>
            <p:cNvSpPr/>
            <p:nvPr/>
          </p:nvSpPr>
          <p:spPr>
            <a:xfrm>
              <a:off x="1151439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="" xmlns:a16="http://schemas.microsoft.com/office/drawing/2014/main" id="{3D719216-41F9-16EF-70F9-B07426346497}"/>
                </a:ext>
              </a:extLst>
            </p:cNvPr>
            <p:cNvSpPr/>
            <p:nvPr/>
          </p:nvSpPr>
          <p:spPr>
            <a:xfrm>
              <a:off x="1216591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="" xmlns:a16="http://schemas.microsoft.com/office/drawing/2014/main" id="{235B2C42-90FD-5E8A-B408-A47CF717A951}"/>
                </a:ext>
              </a:extLst>
            </p:cNvPr>
            <p:cNvSpPr/>
            <p:nvPr/>
          </p:nvSpPr>
          <p:spPr>
            <a:xfrm>
              <a:off x="1281742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="" xmlns:a16="http://schemas.microsoft.com/office/drawing/2014/main" id="{62AB2C0A-F691-D58B-83C6-B68FAB045904}"/>
                </a:ext>
              </a:extLst>
            </p:cNvPr>
            <p:cNvSpPr/>
            <p:nvPr/>
          </p:nvSpPr>
          <p:spPr>
            <a:xfrm>
              <a:off x="1672648" y="377167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="" xmlns:a16="http://schemas.microsoft.com/office/drawing/2014/main" id="{CEFA0504-C886-2D77-4D64-12BDC52C2EC4}"/>
                </a:ext>
              </a:extLst>
            </p:cNvPr>
            <p:cNvSpPr/>
            <p:nvPr/>
          </p:nvSpPr>
          <p:spPr>
            <a:xfrm>
              <a:off x="-86430" y="3836823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="" xmlns:a16="http://schemas.microsoft.com/office/drawing/2014/main" id="{E2758EC2-ED3E-E63A-3BA6-D41F49B9F387}"/>
                </a:ext>
              </a:extLst>
            </p:cNvPr>
            <p:cNvSpPr/>
            <p:nvPr/>
          </p:nvSpPr>
          <p:spPr>
            <a:xfrm>
              <a:off x="43872" y="3836823"/>
              <a:ext cx="65151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="" xmlns:a16="http://schemas.microsoft.com/office/drawing/2014/main" id="{22EA77C2-E226-749B-7118-F1398E06CAD3}"/>
                </a:ext>
              </a:extLst>
            </p:cNvPr>
            <p:cNvSpPr/>
            <p:nvPr/>
          </p:nvSpPr>
          <p:spPr>
            <a:xfrm>
              <a:off x="304477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="" xmlns:a16="http://schemas.microsoft.com/office/drawing/2014/main" id="{284E01DF-870F-B51F-594A-6C0C731624FC}"/>
                </a:ext>
              </a:extLst>
            </p:cNvPr>
            <p:cNvSpPr/>
            <p:nvPr/>
          </p:nvSpPr>
          <p:spPr>
            <a:xfrm>
              <a:off x="369628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="" xmlns:a16="http://schemas.microsoft.com/office/drawing/2014/main" id="{9579EAB2-6EF7-0D05-C7D2-2DF55014A127}"/>
                </a:ext>
              </a:extLst>
            </p:cNvPr>
            <p:cNvSpPr/>
            <p:nvPr/>
          </p:nvSpPr>
          <p:spPr>
            <a:xfrm>
              <a:off x="499930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="" xmlns:a16="http://schemas.microsoft.com/office/drawing/2014/main" id="{51178C3E-3FA3-303F-8B81-7CCB4CDFDC3D}"/>
                </a:ext>
              </a:extLst>
            </p:cNvPr>
            <p:cNvSpPr/>
            <p:nvPr/>
          </p:nvSpPr>
          <p:spPr>
            <a:xfrm>
              <a:off x="630232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="" xmlns:a16="http://schemas.microsoft.com/office/drawing/2014/main" id="{8BA27F1D-BEC0-4C60-9372-77F2F562991C}"/>
                </a:ext>
              </a:extLst>
            </p:cNvPr>
            <p:cNvSpPr/>
            <p:nvPr/>
          </p:nvSpPr>
          <p:spPr>
            <a:xfrm>
              <a:off x="695383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="" xmlns:a16="http://schemas.microsoft.com/office/drawing/2014/main" id="{69E16349-FB97-1DB0-D6D5-84D4943363AE}"/>
                </a:ext>
              </a:extLst>
            </p:cNvPr>
            <p:cNvSpPr/>
            <p:nvPr/>
          </p:nvSpPr>
          <p:spPr>
            <a:xfrm>
              <a:off x="825685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="" xmlns:a16="http://schemas.microsoft.com/office/drawing/2014/main" id="{8C140973-9FD9-1E3B-F704-70D84E20E3DD}"/>
                </a:ext>
              </a:extLst>
            </p:cNvPr>
            <p:cNvSpPr/>
            <p:nvPr/>
          </p:nvSpPr>
          <p:spPr>
            <a:xfrm>
              <a:off x="1086289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="" xmlns:a16="http://schemas.microsoft.com/office/drawing/2014/main" id="{D0194013-7335-DCE4-6D02-2C56000926F8}"/>
                </a:ext>
              </a:extLst>
            </p:cNvPr>
            <p:cNvSpPr/>
            <p:nvPr/>
          </p:nvSpPr>
          <p:spPr>
            <a:xfrm>
              <a:off x="1216591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="" xmlns:a16="http://schemas.microsoft.com/office/drawing/2014/main" id="{EBEAA14D-73B9-A163-8AAB-37CD72CF2563}"/>
                </a:ext>
              </a:extLst>
            </p:cNvPr>
            <p:cNvSpPr/>
            <p:nvPr/>
          </p:nvSpPr>
          <p:spPr>
            <a:xfrm>
              <a:off x="1281742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="" xmlns:a16="http://schemas.microsoft.com/office/drawing/2014/main" id="{A2CF6BCA-447E-3179-BAF0-F9086C3F43A9}"/>
                </a:ext>
              </a:extLst>
            </p:cNvPr>
            <p:cNvSpPr/>
            <p:nvPr/>
          </p:nvSpPr>
          <p:spPr>
            <a:xfrm>
              <a:off x="1346893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="" xmlns:a16="http://schemas.microsoft.com/office/drawing/2014/main" id="{ADDB0661-6A73-5DA9-EA73-C19FBCC9DF0C}"/>
                </a:ext>
              </a:extLst>
            </p:cNvPr>
            <p:cNvSpPr/>
            <p:nvPr/>
          </p:nvSpPr>
          <p:spPr>
            <a:xfrm>
              <a:off x="1412044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="" xmlns:a16="http://schemas.microsoft.com/office/drawing/2014/main" id="{80B5BED0-A231-36AE-F0B5-C2BF4F1BA27E}"/>
                </a:ext>
              </a:extLst>
            </p:cNvPr>
            <p:cNvSpPr/>
            <p:nvPr/>
          </p:nvSpPr>
          <p:spPr>
            <a:xfrm>
              <a:off x="1477194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="" xmlns:a16="http://schemas.microsoft.com/office/drawing/2014/main" id="{809945AE-A3A4-18D8-A71D-D3DB1790637F}"/>
                </a:ext>
              </a:extLst>
            </p:cNvPr>
            <p:cNvSpPr/>
            <p:nvPr/>
          </p:nvSpPr>
          <p:spPr>
            <a:xfrm>
              <a:off x="1542346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="" xmlns:a16="http://schemas.microsoft.com/office/drawing/2014/main" id="{1E807D0E-FFFE-0FF8-A7A1-CCFCFE9C8EB4}"/>
                </a:ext>
              </a:extLst>
            </p:cNvPr>
            <p:cNvSpPr/>
            <p:nvPr/>
          </p:nvSpPr>
          <p:spPr>
            <a:xfrm>
              <a:off x="1607497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="" xmlns:a16="http://schemas.microsoft.com/office/drawing/2014/main" id="{F5968C5A-9D4B-577A-7F17-94B94EA5F19A}"/>
                </a:ext>
              </a:extLst>
            </p:cNvPr>
            <p:cNvSpPr/>
            <p:nvPr/>
          </p:nvSpPr>
          <p:spPr>
            <a:xfrm>
              <a:off x="1737799" y="3836823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="" xmlns:a16="http://schemas.microsoft.com/office/drawing/2014/main" id="{E0327B16-3D35-0BFA-660F-DB7E46E81C5D}"/>
                </a:ext>
              </a:extLst>
            </p:cNvPr>
            <p:cNvSpPr/>
            <p:nvPr/>
          </p:nvSpPr>
          <p:spPr>
            <a:xfrm>
              <a:off x="434779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="" xmlns:a16="http://schemas.microsoft.com/office/drawing/2014/main" id="{56D62AE5-5E62-BA47-60BA-6E2B76C9B254}"/>
                </a:ext>
              </a:extLst>
            </p:cNvPr>
            <p:cNvSpPr/>
            <p:nvPr/>
          </p:nvSpPr>
          <p:spPr>
            <a:xfrm>
              <a:off x="630232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="" xmlns:a16="http://schemas.microsoft.com/office/drawing/2014/main" id="{2BB1D141-6C3C-108E-C5D9-7B93656B97E6}"/>
                </a:ext>
              </a:extLst>
            </p:cNvPr>
            <p:cNvSpPr/>
            <p:nvPr/>
          </p:nvSpPr>
          <p:spPr>
            <a:xfrm>
              <a:off x="695383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="" xmlns:a16="http://schemas.microsoft.com/office/drawing/2014/main" id="{83C9761D-9B56-EBCC-57F6-76783B451D79}"/>
                </a:ext>
              </a:extLst>
            </p:cNvPr>
            <p:cNvSpPr/>
            <p:nvPr/>
          </p:nvSpPr>
          <p:spPr>
            <a:xfrm>
              <a:off x="760534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="" xmlns:a16="http://schemas.microsoft.com/office/drawing/2014/main" id="{80BEF938-8190-E6F8-2B48-91533CF13323}"/>
                </a:ext>
              </a:extLst>
            </p:cNvPr>
            <p:cNvSpPr/>
            <p:nvPr/>
          </p:nvSpPr>
          <p:spPr>
            <a:xfrm>
              <a:off x="955987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="" xmlns:a16="http://schemas.microsoft.com/office/drawing/2014/main" id="{24B4B4C5-66E0-DDB2-1EFD-6C372DA9CA39}"/>
                </a:ext>
              </a:extLst>
            </p:cNvPr>
            <p:cNvSpPr/>
            <p:nvPr/>
          </p:nvSpPr>
          <p:spPr>
            <a:xfrm>
              <a:off x="1021138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="" xmlns:a16="http://schemas.microsoft.com/office/drawing/2014/main" id="{26DB6E38-A0C3-3378-469F-36B23105DAD5}"/>
                </a:ext>
              </a:extLst>
            </p:cNvPr>
            <p:cNvSpPr/>
            <p:nvPr/>
          </p:nvSpPr>
          <p:spPr>
            <a:xfrm>
              <a:off x="1151439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="" xmlns:a16="http://schemas.microsoft.com/office/drawing/2014/main" id="{6874EEF7-29E2-CE33-29AE-B60E4991E6CA}"/>
                </a:ext>
              </a:extLst>
            </p:cNvPr>
            <p:cNvSpPr/>
            <p:nvPr/>
          </p:nvSpPr>
          <p:spPr>
            <a:xfrm>
              <a:off x="1216591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="" xmlns:a16="http://schemas.microsoft.com/office/drawing/2014/main" id="{A0A0F2E4-DA4E-BE04-230A-8DF625665ADE}"/>
                </a:ext>
              </a:extLst>
            </p:cNvPr>
            <p:cNvSpPr/>
            <p:nvPr/>
          </p:nvSpPr>
          <p:spPr>
            <a:xfrm>
              <a:off x="1477194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="" xmlns:a16="http://schemas.microsoft.com/office/drawing/2014/main" id="{6549E24C-D497-9FE2-29CB-098909DC34A3}"/>
                </a:ext>
              </a:extLst>
            </p:cNvPr>
            <p:cNvSpPr/>
            <p:nvPr/>
          </p:nvSpPr>
          <p:spPr>
            <a:xfrm>
              <a:off x="1542346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="" xmlns:a16="http://schemas.microsoft.com/office/drawing/2014/main" id="{74BAB9FC-D467-B284-FBE2-110EA66EC520}"/>
                </a:ext>
              </a:extLst>
            </p:cNvPr>
            <p:cNvSpPr/>
            <p:nvPr/>
          </p:nvSpPr>
          <p:spPr>
            <a:xfrm>
              <a:off x="1672648" y="3901974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="" xmlns:a16="http://schemas.microsoft.com/office/drawing/2014/main" id="{D087F7C3-EA31-4857-9FA1-AC25796A98C8}"/>
                </a:ext>
              </a:extLst>
            </p:cNvPr>
            <p:cNvSpPr/>
            <p:nvPr/>
          </p:nvSpPr>
          <p:spPr>
            <a:xfrm>
              <a:off x="434779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="" xmlns:a16="http://schemas.microsoft.com/office/drawing/2014/main" id="{9836DCF0-FA2D-67D2-77D6-C43C3B6AD401}"/>
                </a:ext>
              </a:extLst>
            </p:cNvPr>
            <p:cNvSpPr/>
            <p:nvPr/>
          </p:nvSpPr>
          <p:spPr>
            <a:xfrm>
              <a:off x="565081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="" xmlns:a16="http://schemas.microsoft.com/office/drawing/2014/main" id="{9065A0C5-C011-8C2D-432A-F1229FC5FCDB}"/>
                </a:ext>
              </a:extLst>
            </p:cNvPr>
            <p:cNvSpPr/>
            <p:nvPr/>
          </p:nvSpPr>
          <p:spPr>
            <a:xfrm>
              <a:off x="630232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="" xmlns:a16="http://schemas.microsoft.com/office/drawing/2014/main" id="{C8E08DF0-D50A-4512-A08B-FEEE31D66E9C}"/>
                </a:ext>
              </a:extLst>
            </p:cNvPr>
            <p:cNvSpPr/>
            <p:nvPr/>
          </p:nvSpPr>
          <p:spPr>
            <a:xfrm>
              <a:off x="695383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="" xmlns:a16="http://schemas.microsoft.com/office/drawing/2014/main" id="{8E6E25D5-1F92-0390-BBD0-F61E65C4DF8F}"/>
                </a:ext>
              </a:extLst>
            </p:cNvPr>
            <p:cNvSpPr/>
            <p:nvPr/>
          </p:nvSpPr>
          <p:spPr>
            <a:xfrm>
              <a:off x="760534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="" xmlns:a16="http://schemas.microsoft.com/office/drawing/2014/main" id="{4F2C0CDA-BA83-9FEC-BBBE-F23B34C51CB1}"/>
                </a:ext>
              </a:extLst>
            </p:cNvPr>
            <p:cNvSpPr/>
            <p:nvPr/>
          </p:nvSpPr>
          <p:spPr>
            <a:xfrm>
              <a:off x="825685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="" xmlns:a16="http://schemas.microsoft.com/office/drawing/2014/main" id="{D711931F-C80D-C373-AB9B-72A2A87D813E}"/>
                </a:ext>
              </a:extLst>
            </p:cNvPr>
            <p:cNvSpPr/>
            <p:nvPr/>
          </p:nvSpPr>
          <p:spPr>
            <a:xfrm>
              <a:off x="890836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="" xmlns:a16="http://schemas.microsoft.com/office/drawing/2014/main" id="{6270C81D-9EFA-2C58-D35E-7BDE8E034E56}"/>
                </a:ext>
              </a:extLst>
            </p:cNvPr>
            <p:cNvSpPr/>
            <p:nvPr/>
          </p:nvSpPr>
          <p:spPr>
            <a:xfrm>
              <a:off x="1021138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="" xmlns:a16="http://schemas.microsoft.com/office/drawing/2014/main" id="{E2D3B6A9-C626-C3DC-E0EE-600160D40F00}"/>
                </a:ext>
              </a:extLst>
            </p:cNvPr>
            <p:cNvSpPr/>
            <p:nvPr/>
          </p:nvSpPr>
          <p:spPr>
            <a:xfrm>
              <a:off x="1216591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="" xmlns:a16="http://schemas.microsoft.com/office/drawing/2014/main" id="{904BDE0C-691D-CD53-BEFA-3E9A05274424}"/>
                </a:ext>
              </a:extLst>
            </p:cNvPr>
            <p:cNvSpPr/>
            <p:nvPr/>
          </p:nvSpPr>
          <p:spPr>
            <a:xfrm>
              <a:off x="1346893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="" xmlns:a16="http://schemas.microsoft.com/office/drawing/2014/main" id="{851BDFD8-ED08-F747-1CFB-0788AC6D2E5D}"/>
                </a:ext>
              </a:extLst>
            </p:cNvPr>
            <p:cNvSpPr/>
            <p:nvPr/>
          </p:nvSpPr>
          <p:spPr>
            <a:xfrm>
              <a:off x="1477194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="" xmlns:a16="http://schemas.microsoft.com/office/drawing/2014/main" id="{5D169EDF-9B14-52CE-32CD-AE95045132DE}"/>
                </a:ext>
              </a:extLst>
            </p:cNvPr>
            <p:cNvSpPr/>
            <p:nvPr/>
          </p:nvSpPr>
          <p:spPr>
            <a:xfrm>
              <a:off x="1672648" y="3967125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="" xmlns:a16="http://schemas.microsoft.com/office/drawing/2014/main" id="{9B007C72-4878-456B-9AE7-887D2578B96E}"/>
                </a:ext>
              </a:extLst>
            </p:cNvPr>
            <p:cNvSpPr/>
            <p:nvPr/>
          </p:nvSpPr>
          <p:spPr>
            <a:xfrm>
              <a:off x="630232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="" xmlns:a16="http://schemas.microsoft.com/office/drawing/2014/main" id="{4207E0A6-6B4B-3740-C7F9-C450039FAA9B}"/>
                </a:ext>
              </a:extLst>
            </p:cNvPr>
            <p:cNvSpPr/>
            <p:nvPr/>
          </p:nvSpPr>
          <p:spPr>
            <a:xfrm>
              <a:off x="695383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="" xmlns:a16="http://schemas.microsoft.com/office/drawing/2014/main" id="{D4E6AFA6-086A-BE41-4D8A-0176BEA27D84}"/>
                </a:ext>
              </a:extLst>
            </p:cNvPr>
            <p:cNvSpPr/>
            <p:nvPr/>
          </p:nvSpPr>
          <p:spPr>
            <a:xfrm>
              <a:off x="760534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="" xmlns:a16="http://schemas.microsoft.com/office/drawing/2014/main" id="{4FE24791-1B4E-4ED2-5664-BFEA8CA7A8CA}"/>
                </a:ext>
              </a:extLst>
            </p:cNvPr>
            <p:cNvSpPr/>
            <p:nvPr/>
          </p:nvSpPr>
          <p:spPr>
            <a:xfrm>
              <a:off x="955987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="" xmlns:a16="http://schemas.microsoft.com/office/drawing/2014/main" id="{7020A72B-D66C-2F38-E34F-0637980E3E4D}"/>
                </a:ext>
              </a:extLst>
            </p:cNvPr>
            <p:cNvSpPr/>
            <p:nvPr/>
          </p:nvSpPr>
          <p:spPr>
            <a:xfrm>
              <a:off x="1086289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="" xmlns:a16="http://schemas.microsoft.com/office/drawing/2014/main" id="{00FE06C8-ED63-DEA2-55FD-2C8CE81FF7DD}"/>
                </a:ext>
              </a:extLst>
            </p:cNvPr>
            <p:cNvSpPr/>
            <p:nvPr/>
          </p:nvSpPr>
          <p:spPr>
            <a:xfrm>
              <a:off x="1216591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="" xmlns:a16="http://schemas.microsoft.com/office/drawing/2014/main" id="{A6E40FBD-EFA1-6E7D-FF62-FBF69536A722}"/>
                </a:ext>
              </a:extLst>
            </p:cNvPr>
            <p:cNvSpPr/>
            <p:nvPr/>
          </p:nvSpPr>
          <p:spPr>
            <a:xfrm>
              <a:off x="1477194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="" xmlns:a16="http://schemas.microsoft.com/office/drawing/2014/main" id="{774BE867-D764-8820-7B3E-A08F27804AC1}"/>
                </a:ext>
              </a:extLst>
            </p:cNvPr>
            <p:cNvSpPr/>
            <p:nvPr/>
          </p:nvSpPr>
          <p:spPr>
            <a:xfrm>
              <a:off x="1542346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="" xmlns:a16="http://schemas.microsoft.com/office/drawing/2014/main" id="{75A9E7A1-0027-3040-7EBE-36D0398C6D96}"/>
                </a:ext>
              </a:extLst>
            </p:cNvPr>
            <p:cNvSpPr/>
            <p:nvPr/>
          </p:nvSpPr>
          <p:spPr>
            <a:xfrm>
              <a:off x="1672648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="" xmlns:a16="http://schemas.microsoft.com/office/drawing/2014/main" id="{6018FCAA-0038-7A71-2A84-B33619C4DF47}"/>
                </a:ext>
              </a:extLst>
            </p:cNvPr>
            <p:cNvSpPr/>
            <p:nvPr/>
          </p:nvSpPr>
          <p:spPr>
            <a:xfrm>
              <a:off x="1737799" y="403227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="" xmlns:a16="http://schemas.microsoft.com/office/drawing/2014/main" id="{8A7AA2EE-572E-5983-499D-6214E3C81ED6}"/>
                </a:ext>
              </a:extLst>
            </p:cNvPr>
            <p:cNvSpPr/>
            <p:nvPr/>
          </p:nvSpPr>
          <p:spPr>
            <a:xfrm>
              <a:off x="499930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="" xmlns:a16="http://schemas.microsoft.com/office/drawing/2014/main" id="{3838C650-87EE-6C96-649B-1EBD361B1709}"/>
                </a:ext>
              </a:extLst>
            </p:cNvPr>
            <p:cNvSpPr/>
            <p:nvPr/>
          </p:nvSpPr>
          <p:spPr>
            <a:xfrm>
              <a:off x="565081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="" xmlns:a16="http://schemas.microsoft.com/office/drawing/2014/main" id="{0BEEADE0-B62C-6EFF-5B4F-989FB525F8CF}"/>
                </a:ext>
              </a:extLst>
            </p:cNvPr>
            <p:cNvSpPr/>
            <p:nvPr/>
          </p:nvSpPr>
          <p:spPr>
            <a:xfrm>
              <a:off x="630232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="" xmlns:a16="http://schemas.microsoft.com/office/drawing/2014/main" id="{C34C18A2-36FB-568D-C5FA-9250294DF818}"/>
                </a:ext>
              </a:extLst>
            </p:cNvPr>
            <p:cNvSpPr/>
            <p:nvPr/>
          </p:nvSpPr>
          <p:spPr>
            <a:xfrm>
              <a:off x="825685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="" xmlns:a16="http://schemas.microsoft.com/office/drawing/2014/main" id="{38550EAB-8E78-7665-4B5B-1E516FCC49D4}"/>
                </a:ext>
              </a:extLst>
            </p:cNvPr>
            <p:cNvSpPr/>
            <p:nvPr/>
          </p:nvSpPr>
          <p:spPr>
            <a:xfrm>
              <a:off x="1021138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="" xmlns:a16="http://schemas.microsoft.com/office/drawing/2014/main" id="{BA57B034-803E-5891-2934-559C93E7CC08}"/>
                </a:ext>
              </a:extLst>
            </p:cNvPr>
            <p:cNvSpPr/>
            <p:nvPr/>
          </p:nvSpPr>
          <p:spPr>
            <a:xfrm>
              <a:off x="1086289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="" xmlns:a16="http://schemas.microsoft.com/office/drawing/2014/main" id="{CE36318A-DD75-F0FB-2805-B7A4A8A7E746}"/>
                </a:ext>
              </a:extLst>
            </p:cNvPr>
            <p:cNvSpPr/>
            <p:nvPr/>
          </p:nvSpPr>
          <p:spPr>
            <a:xfrm>
              <a:off x="1151439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="" xmlns:a16="http://schemas.microsoft.com/office/drawing/2014/main" id="{40992D60-9921-258B-B02C-5C32BF8F18A5}"/>
                </a:ext>
              </a:extLst>
            </p:cNvPr>
            <p:cNvSpPr/>
            <p:nvPr/>
          </p:nvSpPr>
          <p:spPr>
            <a:xfrm>
              <a:off x="1216591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="" xmlns:a16="http://schemas.microsoft.com/office/drawing/2014/main" id="{51CCBDAA-CB91-EDA5-A59F-45D3CFDFA4D9}"/>
                </a:ext>
              </a:extLst>
            </p:cNvPr>
            <p:cNvSpPr/>
            <p:nvPr/>
          </p:nvSpPr>
          <p:spPr>
            <a:xfrm>
              <a:off x="1281742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="" xmlns:a16="http://schemas.microsoft.com/office/drawing/2014/main" id="{B450D6A0-2EA0-D06A-2FA7-B2DC312298D6}"/>
                </a:ext>
              </a:extLst>
            </p:cNvPr>
            <p:cNvSpPr/>
            <p:nvPr/>
          </p:nvSpPr>
          <p:spPr>
            <a:xfrm>
              <a:off x="1346893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="" xmlns:a16="http://schemas.microsoft.com/office/drawing/2014/main" id="{54E42291-9488-5613-F982-5AC72C28CBCD}"/>
                </a:ext>
              </a:extLst>
            </p:cNvPr>
            <p:cNvSpPr/>
            <p:nvPr/>
          </p:nvSpPr>
          <p:spPr>
            <a:xfrm>
              <a:off x="1412044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="" xmlns:a16="http://schemas.microsoft.com/office/drawing/2014/main" id="{D59E009B-4B91-64B7-7EB9-605F892594AA}"/>
                </a:ext>
              </a:extLst>
            </p:cNvPr>
            <p:cNvSpPr/>
            <p:nvPr/>
          </p:nvSpPr>
          <p:spPr>
            <a:xfrm>
              <a:off x="1477194" y="4097426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="" xmlns:a16="http://schemas.microsoft.com/office/drawing/2014/main" id="{E07DB280-28BC-8878-BBDD-0A15E99DA3AC}"/>
                </a:ext>
              </a:extLst>
            </p:cNvPr>
            <p:cNvSpPr/>
            <p:nvPr/>
          </p:nvSpPr>
          <p:spPr>
            <a:xfrm>
              <a:off x="434779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="" xmlns:a16="http://schemas.microsoft.com/office/drawing/2014/main" id="{F826BA2A-0EB0-7AD2-E520-55BDA962B1B8}"/>
                </a:ext>
              </a:extLst>
            </p:cNvPr>
            <p:cNvSpPr/>
            <p:nvPr/>
          </p:nvSpPr>
          <p:spPr>
            <a:xfrm>
              <a:off x="499930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="" xmlns:a16="http://schemas.microsoft.com/office/drawing/2014/main" id="{93461BDA-14AD-6E3E-37BB-C5CDC3064AB3}"/>
                </a:ext>
              </a:extLst>
            </p:cNvPr>
            <p:cNvSpPr/>
            <p:nvPr/>
          </p:nvSpPr>
          <p:spPr>
            <a:xfrm>
              <a:off x="565081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="" xmlns:a16="http://schemas.microsoft.com/office/drawing/2014/main" id="{3B4E0781-AA32-0C44-84AF-78EDD2E0FBA9}"/>
                </a:ext>
              </a:extLst>
            </p:cNvPr>
            <p:cNvSpPr/>
            <p:nvPr/>
          </p:nvSpPr>
          <p:spPr>
            <a:xfrm>
              <a:off x="630232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="" xmlns:a16="http://schemas.microsoft.com/office/drawing/2014/main" id="{582B6933-7EB6-2B83-9E05-E78E415771E4}"/>
                </a:ext>
              </a:extLst>
            </p:cNvPr>
            <p:cNvSpPr/>
            <p:nvPr/>
          </p:nvSpPr>
          <p:spPr>
            <a:xfrm>
              <a:off x="760534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="" xmlns:a16="http://schemas.microsoft.com/office/drawing/2014/main" id="{E0B0C93B-E99D-F4E2-080F-BB3F51B16819}"/>
                </a:ext>
              </a:extLst>
            </p:cNvPr>
            <p:cNvSpPr/>
            <p:nvPr/>
          </p:nvSpPr>
          <p:spPr>
            <a:xfrm>
              <a:off x="825685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="" xmlns:a16="http://schemas.microsoft.com/office/drawing/2014/main" id="{66776824-0E09-8AA4-92C1-1E17B867266A}"/>
                </a:ext>
              </a:extLst>
            </p:cNvPr>
            <p:cNvSpPr/>
            <p:nvPr/>
          </p:nvSpPr>
          <p:spPr>
            <a:xfrm>
              <a:off x="955987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="" xmlns:a16="http://schemas.microsoft.com/office/drawing/2014/main" id="{0E5BB85F-DE72-6EEA-4915-593EEABD2161}"/>
                </a:ext>
              </a:extLst>
            </p:cNvPr>
            <p:cNvSpPr/>
            <p:nvPr/>
          </p:nvSpPr>
          <p:spPr>
            <a:xfrm>
              <a:off x="1021138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="" xmlns:a16="http://schemas.microsoft.com/office/drawing/2014/main" id="{435DC429-07DB-C3CF-B8C5-0FDF0F715286}"/>
                </a:ext>
              </a:extLst>
            </p:cNvPr>
            <p:cNvSpPr/>
            <p:nvPr/>
          </p:nvSpPr>
          <p:spPr>
            <a:xfrm>
              <a:off x="1216591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="" xmlns:a16="http://schemas.microsoft.com/office/drawing/2014/main" id="{AB0B633C-7A94-C4E8-61A2-B34965EB27AB}"/>
                </a:ext>
              </a:extLst>
            </p:cNvPr>
            <p:cNvSpPr/>
            <p:nvPr/>
          </p:nvSpPr>
          <p:spPr>
            <a:xfrm>
              <a:off x="1477194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="" xmlns:a16="http://schemas.microsoft.com/office/drawing/2014/main" id="{7650F935-24A0-B8E9-B5CC-4BC23ECD39B8}"/>
                </a:ext>
              </a:extLst>
            </p:cNvPr>
            <p:cNvSpPr/>
            <p:nvPr/>
          </p:nvSpPr>
          <p:spPr>
            <a:xfrm>
              <a:off x="1737799" y="4162578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="" xmlns:a16="http://schemas.microsoft.com/office/drawing/2014/main" id="{8B4A587E-F35B-EE43-A2A4-3F0243072EB6}"/>
                </a:ext>
              </a:extLst>
            </p:cNvPr>
            <p:cNvSpPr/>
            <p:nvPr/>
          </p:nvSpPr>
          <p:spPr>
            <a:xfrm>
              <a:off x="565081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="" xmlns:a16="http://schemas.microsoft.com/office/drawing/2014/main" id="{74472FBB-6B1C-CAD7-43C8-7AA109E91CB6}"/>
                </a:ext>
              </a:extLst>
            </p:cNvPr>
            <p:cNvSpPr/>
            <p:nvPr/>
          </p:nvSpPr>
          <p:spPr>
            <a:xfrm>
              <a:off x="630232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="" xmlns:a16="http://schemas.microsoft.com/office/drawing/2014/main" id="{EF6A944B-848D-2EF4-A4F9-7BD43B17585B}"/>
                </a:ext>
              </a:extLst>
            </p:cNvPr>
            <p:cNvSpPr/>
            <p:nvPr/>
          </p:nvSpPr>
          <p:spPr>
            <a:xfrm>
              <a:off x="760534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="" xmlns:a16="http://schemas.microsoft.com/office/drawing/2014/main" id="{5A03BA84-4E7F-38FD-4645-D5002CECA38F}"/>
                </a:ext>
              </a:extLst>
            </p:cNvPr>
            <p:cNvSpPr/>
            <p:nvPr/>
          </p:nvSpPr>
          <p:spPr>
            <a:xfrm>
              <a:off x="825685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="" xmlns:a16="http://schemas.microsoft.com/office/drawing/2014/main" id="{804CC221-F22A-63C3-A1D7-97785EFB21A9}"/>
                </a:ext>
              </a:extLst>
            </p:cNvPr>
            <p:cNvSpPr/>
            <p:nvPr/>
          </p:nvSpPr>
          <p:spPr>
            <a:xfrm>
              <a:off x="955987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="" xmlns:a16="http://schemas.microsoft.com/office/drawing/2014/main" id="{AFCCEBD6-B4A7-5DA9-F83C-AD44AC51168D}"/>
                </a:ext>
              </a:extLst>
            </p:cNvPr>
            <p:cNvSpPr/>
            <p:nvPr/>
          </p:nvSpPr>
          <p:spPr>
            <a:xfrm>
              <a:off x="1086289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="" xmlns:a16="http://schemas.microsoft.com/office/drawing/2014/main" id="{CE3D150B-C6F2-8488-BE2A-27B057993477}"/>
                </a:ext>
              </a:extLst>
            </p:cNvPr>
            <p:cNvSpPr/>
            <p:nvPr/>
          </p:nvSpPr>
          <p:spPr>
            <a:xfrm>
              <a:off x="1281742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="" xmlns:a16="http://schemas.microsoft.com/office/drawing/2014/main" id="{D5A08770-ACDE-DEF9-7370-E4FDF6D6E808}"/>
                </a:ext>
              </a:extLst>
            </p:cNvPr>
            <p:cNvSpPr/>
            <p:nvPr/>
          </p:nvSpPr>
          <p:spPr>
            <a:xfrm>
              <a:off x="1607497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="" xmlns:a16="http://schemas.microsoft.com/office/drawing/2014/main" id="{BEE2A6D3-DC50-E604-4A19-E39478DD088B}"/>
                </a:ext>
              </a:extLst>
            </p:cNvPr>
            <p:cNvSpPr/>
            <p:nvPr/>
          </p:nvSpPr>
          <p:spPr>
            <a:xfrm>
              <a:off x="1737799" y="4227729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="" xmlns:a16="http://schemas.microsoft.com/office/drawing/2014/main" id="{7075184E-2F95-A295-E435-70E28ED7CD08}"/>
                </a:ext>
              </a:extLst>
            </p:cNvPr>
            <p:cNvSpPr/>
            <p:nvPr/>
          </p:nvSpPr>
          <p:spPr>
            <a:xfrm>
              <a:off x="434779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="" xmlns:a16="http://schemas.microsoft.com/office/drawing/2014/main" id="{08FE371C-7E15-E29C-5DCC-DE52DC93F4C1}"/>
                </a:ext>
              </a:extLst>
            </p:cNvPr>
            <p:cNvSpPr/>
            <p:nvPr/>
          </p:nvSpPr>
          <p:spPr>
            <a:xfrm>
              <a:off x="499930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="" xmlns:a16="http://schemas.microsoft.com/office/drawing/2014/main" id="{284CE818-5C05-3B9D-309F-B478980B8A7F}"/>
                </a:ext>
              </a:extLst>
            </p:cNvPr>
            <p:cNvSpPr/>
            <p:nvPr/>
          </p:nvSpPr>
          <p:spPr>
            <a:xfrm>
              <a:off x="565081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="" xmlns:a16="http://schemas.microsoft.com/office/drawing/2014/main" id="{F5E361D8-E440-B2A7-B119-41B671FBA8C1}"/>
                </a:ext>
              </a:extLst>
            </p:cNvPr>
            <p:cNvSpPr/>
            <p:nvPr/>
          </p:nvSpPr>
          <p:spPr>
            <a:xfrm>
              <a:off x="630232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="" xmlns:a16="http://schemas.microsoft.com/office/drawing/2014/main" id="{8A910024-79C7-4585-24EE-C02A6F6F23F9}"/>
                </a:ext>
              </a:extLst>
            </p:cNvPr>
            <p:cNvSpPr/>
            <p:nvPr/>
          </p:nvSpPr>
          <p:spPr>
            <a:xfrm>
              <a:off x="955987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="" xmlns:a16="http://schemas.microsoft.com/office/drawing/2014/main" id="{47CF098E-6ED5-C792-201C-68ADFC9ED39F}"/>
                </a:ext>
              </a:extLst>
            </p:cNvPr>
            <p:cNvSpPr/>
            <p:nvPr/>
          </p:nvSpPr>
          <p:spPr>
            <a:xfrm>
              <a:off x="1216591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="" xmlns:a16="http://schemas.microsoft.com/office/drawing/2014/main" id="{7F4AB480-324B-E879-DFEF-9D41FD0C437A}"/>
                </a:ext>
              </a:extLst>
            </p:cNvPr>
            <p:cNvSpPr/>
            <p:nvPr/>
          </p:nvSpPr>
          <p:spPr>
            <a:xfrm>
              <a:off x="1412044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="" xmlns:a16="http://schemas.microsoft.com/office/drawing/2014/main" id="{178EA4D9-26EF-F142-BE04-358B38042EC7}"/>
                </a:ext>
              </a:extLst>
            </p:cNvPr>
            <p:cNvSpPr/>
            <p:nvPr/>
          </p:nvSpPr>
          <p:spPr>
            <a:xfrm>
              <a:off x="1477194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="" xmlns:a16="http://schemas.microsoft.com/office/drawing/2014/main" id="{7E5F6054-9BFA-F68D-8DC0-4DCD4CD19586}"/>
                </a:ext>
              </a:extLst>
            </p:cNvPr>
            <p:cNvSpPr/>
            <p:nvPr/>
          </p:nvSpPr>
          <p:spPr>
            <a:xfrm>
              <a:off x="1607497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="" xmlns:a16="http://schemas.microsoft.com/office/drawing/2014/main" id="{0AB6DC17-9640-9C7F-9576-5B4FEA14578E}"/>
                </a:ext>
              </a:extLst>
            </p:cNvPr>
            <p:cNvSpPr/>
            <p:nvPr/>
          </p:nvSpPr>
          <p:spPr>
            <a:xfrm>
              <a:off x="1737799" y="4292880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="" xmlns:a16="http://schemas.microsoft.com/office/drawing/2014/main" id="{3D8E49C1-03D7-4657-47ED-D832ADAB0429}"/>
                </a:ext>
              </a:extLst>
            </p:cNvPr>
            <p:cNvSpPr/>
            <p:nvPr/>
          </p:nvSpPr>
          <p:spPr>
            <a:xfrm>
              <a:off x="434779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="" xmlns:a16="http://schemas.microsoft.com/office/drawing/2014/main" id="{12C9571F-2F58-9EC2-BEDF-A3DDD70CBA7E}"/>
                </a:ext>
              </a:extLst>
            </p:cNvPr>
            <p:cNvSpPr/>
            <p:nvPr/>
          </p:nvSpPr>
          <p:spPr>
            <a:xfrm>
              <a:off x="499930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="" xmlns:a16="http://schemas.microsoft.com/office/drawing/2014/main" id="{B4A5DACE-3A39-2D33-D56C-44E0D488E545}"/>
                </a:ext>
              </a:extLst>
            </p:cNvPr>
            <p:cNvSpPr/>
            <p:nvPr/>
          </p:nvSpPr>
          <p:spPr>
            <a:xfrm>
              <a:off x="695383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="" xmlns:a16="http://schemas.microsoft.com/office/drawing/2014/main" id="{440DF7FA-106E-A52B-8389-6E23EAE218C7}"/>
                </a:ext>
              </a:extLst>
            </p:cNvPr>
            <p:cNvSpPr/>
            <p:nvPr/>
          </p:nvSpPr>
          <p:spPr>
            <a:xfrm>
              <a:off x="760534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="" xmlns:a16="http://schemas.microsoft.com/office/drawing/2014/main" id="{120A3331-1666-17EE-0B05-20A74FF757F1}"/>
                </a:ext>
              </a:extLst>
            </p:cNvPr>
            <p:cNvSpPr/>
            <p:nvPr/>
          </p:nvSpPr>
          <p:spPr>
            <a:xfrm>
              <a:off x="955987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="" xmlns:a16="http://schemas.microsoft.com/office/drawing/2014/main" id="{2C7CAB3E-8139-13BF-C0DC-CED2ADE744F5}"/>
                </a:ext>
              </a:extLst>
            </p:cNvPr>
            <p:cNvSpPr/>
            <p:nvPr/>
          </p:nvSpPr>
          <p:spPr>
            <a:xfrm>
              <a:off x="1021138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="" xmlns:a16="http://schemas.microsoft.com/office/drawing/2014/main" id="{01DC383B-29E9-F60C-A391-7BD2D65CCE06}"/>
                </a:ext>
              </a:extLst>
            </p:cNvPr>
            <p:cNvSpPr/>
            <p:nvPr/>
          </p:nvSpPr>
          <p:spPr>
            <a:xfrm>
              <a:off x="1151439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="" xmlns:a16="http://schemas.microsoft.com/office/drawing/2014/main" id="{7DA40C2C-EBAB-66FF-C904-1BA61291EC78}"/>
                </a:ext>
              </a:extLst>
            </p:cNvPr>
            <p:cNvSpPr/>
            <p:nvPr/>
          </p:nvSpPr>
          <p:spPr>
            <a:xfrm>
              <a:off x="1216591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="" xmlns:a16="http://schemas.microsoft.com/office/drawing/2014/main" id="{80AC4C0D-CB24-02D2-A248-DFECA072F46D}"/>
                </a:ext>
              </a:extLst>
            </p:cNvPr>
            <p:cNvSpPr/>
            <p:nvPr/>
          </p:nvSpPr>
          <p:spPr>
            <a:xfrm>
              <a:off x="1281742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="" xmlns:a16="http://schemas.microsoft.com/office/drawing/2014/main" id="{273218B5-CCCB-129E-3D46-F56DF86DC12F}"/>
                </a:ext>
              </a:extLst>
            </p:cNvPr>
            <p:cNvSpPr/>
            <p:nvPr/>
          </p:nvSpPr>
          <p:spPr>
            <a:xfrm>
              <a:off x="1346893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="" xmlns:a16="http://schemas.microsoft.com/office/drawing/2014/main" id="{0FC3BBCF-68F4-E97C-C6E0-883BBF1B2D61}"/>
                </a:ext>
              </a:extLst>
            </p:cNvPr>
            <p:cNvSpPr/>
            <p:nvPr/>
          </p:nvSpPr>
          <p:spPr>
            <a:xfrm>
              <a:off x="1477194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="" xmlns:a16="http://schemas.microsoft.com/office/drawing/2014/main" id="{A707982D-50EE-E019-83B3-8CBB16D809B2}"/>
                </a:ext>
              </a:extLst>
            </p:cNvPr>
            <p:cNvSpPr/>
            <p:nvPr/>
          </p:nvSpPr>
          <p:spPr>
            <a:xfrm>
              <a:off x="1672648" y="4358031"/>
              <a:ext cx="65150" cy="65150"/>
            </a:xfrm>
            <a:prstGeom prst="rect">
              <a:avLst/>
            </a:prstGeom>
            <a:grpFill/>
            <a:ln w="114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="" xmlns:a16="http://schemas.microsoft.com/office/drawing/2014/main" id="{D7B7EDAB-9131-B37C-9782-487AB24A8AB4}"/>
                </a:ext>
              </a:extLst>
            </p:cNvPr>
            <p:cNvSpPr/>
            <p:nvPr/>
          </p:nvSpPr>
          <p:spPr>
            <a:xfrm>
              <a:off x="-85778" y="2533803"/>
              <a:ext cx="456056" cy="456055"/>
            </a:xfrm>
            <a:custGeom>
              <a:avLst/>
              <a:gdLst>
                <a:gd name="csX0" fmla="*/ 390574 w 456056"/>
                <a:gd name="csY0" fmla="*/ -331 h 456055"/>
                <a:gd name="csX1" fmla="*/ 325422 w 456056"/>
                <a:gd name="csY1" fmla="*/ -331 h 456055"/>
                <a:gd name="csX2" fmla="*/ 260272 w 456056"/>
                <a:gd name="csY2" fmla="*/ -331 h 456055"/>
                <a:gd name="csX3" fmla="*/ 260271 w 456056"/>
                <a:gd name="csY3" fmla="*/ -331 h 456055"/>
                <a:gd name="csX4" fmla="*/ 195121 w 456056"/>
                <a:gd name="csY4" fmla="*/ -331 h 456055"/>
                <a:gd name="csX5" fmla="*/ 129970 w 456056"/>
                <a:gd name="csY5" fmla="*/ -331 h 456055"/>
                <a:gd name="csX6" fmla="*/ 64819 w 456056"/>
                <a:gd name="csY6" fmla="*/ -331 h 456055"/>
                <a:gd name="csX7" fmla="*/ -332 w 456056"/>
                <a:gd name="csY7" fmla="*/ -331 h 456055"/>
                <a:gd name="csX8" fmla="*/ -332 w 456056"/>
                <a:gd name="csY8" fmla="*/ 64819 h 456055"/>
                <a:gd name="csX9" fmla="*/ -332 w 456056"/>
                <a:gd name="csY9" fmla="*/ 129970 h 456055"/>
                <a:gd name="csX10" fmla="*/ -332 w 456056"/>
                <a:gd name="csY10" fmla="*/ 195121 h 456055"/>
                <a:gd name="csX11" fmla="*/ -332 w 456056"/>
                <a:gd name="csY11" fmla="*/ 260273 h 456055"/>
                <a:gd name="csX12" fmla="*/ -332 w 456056"/>
                <a:gd name="csY12" fmla="*/ 325423 h 456055"/>
                <a:gd name="csX13" fmla="*/ -332 w 456056"/>
                <a:gd name="csY13" fmla="*/ 390574 h 456055"/>
                <a:gd name="csX14" fmla="*/ -332 w 456056"/>
                <a:gd name="csY14" fmla="*/ 455724 h 456055"/>
                <a:gd name="csX15" fmla="*/ 64819 w 456056"/>
                <a:gd name="csY15" fmla="*/ 455724 h 456055"/>
                <a:gd name="csX16" fmla="*/ 129970 w 456056"/>
                <a:gd name="csY16" fmla="*/ 455724 h 456055"/>
                <a:gd name="csX17" fmla="*/ 195121 w 456056"/>
                <a:gd name="csY17" fmla="*/ 455724 h 456055"/>
                <a:gd name="csX18" fmla="*/ 260271 w 456056"/>
                <a:gd name="csY18" fmla="*/ 455724 h 456055"/>
                <a:gd name="csX19" fmla="*/ 260272 w 456056"/>
                <a:gd name="csY19" fmla="*/ 455724 h 456055"/>
                <a:gd name="csX20" fmla="*/ 325422 w 456056"/>
                <a:gd name="csY20" fmla="*/ 455724 h 456055"/>
                <a:gd name="csX21" fmla="*/ 390574 w 456056"/>
                <a:gd name="csY21" fmla="*/ 455724 h 456055"/>
                <a:gd name="csX22" fmla="*/ 455725 w 456056"/>
                <a:gd name="csY22" fmla="*/ 455724 h 456055"/>
                <a:gd name="csX23" fmla="*/ 455725 w 456056"/>
                <a:gd name="csY23" fmla="*/ 390574 h 456055"/>
                <a:gd name="csX24" fmla="*/ 455725 w 456056"/>
                <a:gd name="csY24" fmla="*/ 325423 h 456055"/>
                <a:gd name="csX25" fmla="*/ 455725 w 456056"/>
                <a:gd name="csY25" fmla="*/ 260273 h 456055"/>
                <a:gd name="csX26" fmla="*/ 455725 w 456056"/>
                <a:gd name="csY26" fmla="*/ 195121 h 456055"/>
                <a:gd name="csX27" fmla="*/ 455725 w 456056"/>
                <a:gd name="csY27" fmla="*/ 129970 h 456055"/>
                <a:gd name="csX28" fmla="*/ 455725 w 456056"/>
                <a:gd name="csY28" fmla="*/ 64819 h 456055"/>
                <a:gd name="csX29" fmla="*/ 455725 w 456056"/>
                <a:gd name="csY29" fmla="*/ -331 h 456055"/>
                <a:gd name="csX30" fmla="*/ 390574 w 456056"/>
                <a:gd name="csY30" fmla="*/ -331 h 456055"/>
                <a:gd name="csX31" fmla="*/ 390574 w 456056"/>
                <a:gd name="csY31" fmla="*/ 129970 h 456055"/>
                <a:gd name="csX32" fmla="*/ 390574 w 456056"/>
                <a:gd name="csY32" fmla="*/ 195121 h 456055"/>
                <a:gd name="csX33" fmla="*/ 390574 w 456056"/>
                <a:gd name="csY33" fmla="*/ 260273 h 456055"/>
                <a:gd name="csX34" fmla="*/ 390574 w 456056"/>
                <a:gd name="csY34" fmla="*/ 325423 h 456055"/>
                <a:gd name="csX35" fmla="*/ 390574 w 456056"/>
                <a:gd name="csY35" fmla="*/ 390574 h 456055"/>
                <a:gd name="csX36" fmla="*/ 325422 w 456056"/>
                <a:gd name="csY36" fmla="*/ 390574 h 456055"/>
                <a:gd name="csX37" fmla="*/ 260272 w 456056"/>
                <a:gd name="csY37" fmla="*/ 390574 h 456055"/>
                <a:gd name="csX38" fmla="*/ 260271 w 456056"/>
                <a:gd name="csY38" fmla="*/ 390574 h 456055"/>
                <a:gd name="csX39" fmla="*/ 195121 w 456056"/>
                <a:gd name="csY39" fmla="*/ 390574 h 456055"/>
                <a:gd name="csX40" fmla="*/ 129970 w 456056"/>
                <a:gd name="csY40" fmla="*/ 390574 h 456055"/>
                <a:gd name="csX41" fmla="*/ 64819 w 456056"/>
                <a:gd name="csY41" fmla="*/ 390574 h 456055"/>
                <a:gd name="csX42" fmla="*/ 64819 w 456056"/>
                <a:gd name="csY42" fmla="*/ 325423 h 456055"/>
                <a:gd name="csX43" fmla="*/ 64819 w 456056"/>
                <a:gd name="csY43" fmla="*/ 260273 h 456055"/>
                <a:gd name="csX44" fmla="*/ 64819 w 456056"/>
                <a:gd name="csY44" fmla="*/ 195121 h 456055"/>
                <a:gd name="csX45" fmla="*/ 64819 w 456056"/>
                <a:gd name="csY45" fmla="*/ 129970 h 456055"/>
                <a:gd name="csX46" fmla="*/ 64819 w 456056"/>
                <a:gd name="csY46" fmla="*/ 64819 h 456055"/>
                <a:gd name="csX47" fmla="*/ 129970 w 456056"/>
                <a:gd name="csY47" fmla="*/ 64819 h 456055"/>
                <a:gd name="csX48" fmla="*/ 195121 w 456056"/>
                <a:gd name="csY48" fmla="*/ 64819 h 456055"/>
                <a:gd name="csX49" fmla="*/ 260271 w 456056"/>
                <a:gd name="csY49" fmla="*/ 64819 h 456055"/>
                <a:gd name="csX50" fmla="*/ 260272 w 456056"/>
                <a:gd name="csY50" fmla="*/ 64819 h 456055"/>
                <a:gd name="csX51" fmla="*/ 325422 w 456056"/>
                <a:gd name="csY51" fmla="*/ 64819 h 456055"/>
                <a:gd name="csX52" fmla="*/ 390574 w 456056"/>
                <a:gd name="csY52" fmla="*/ 64819 h 456055"/>
                <a:gd name="csX53" fmla="*/ 390574 w 456056"/>
                <a:gd name="csY53" fmla="*/ 129970 h 456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</a:cxnLst>
              <a:rect l="l" t="t" r="r" b="b"/>
              <a:pathLst>
                <a:path w="456056" h="456055">
                  <a:moveTo>
                    <a:pt x="390574" y="-331"/>
                  </a:moveTo>
                  <a:lnTo>
                    <a:pt x="325422" y="-331"/>
                  </a:lnTo>
                  <a:lnTo>
                    <a:pt x="260272" y="-331"/>
                  </a:lnTo>
                  <a:lnTo>
                    <a:pt x="260271" y="-331"/>
                  </a:lnTo>
                  <a:lnTo>
                    <a:pt x="195121" y="-331"/>
                  </a:lnTo>
                  <a:lnTo>
                    <a:pt x="129970" y="-331"/>
                  </a:lnTo>
                  <a:lnTo>
                    <a:pt x="64819" y="-331"/>
                  </a:lnTo>
                  <a:lnTo>
                    <a:pt x="-332" y="-331"/>
                  </a:lnTo>
                  <a:lnTo>
                    <a:pt x="-332" y="64819"/>
                  </a:lnTo>
                  <a:lnTo>
                    <a:pt x="-332" y="129970"/>
                  </a:lnTo>
                  <a:lnTo>
                    <a:pt x="-332" y="195121"/>
                  </a:lnTo>
                  <a:lnTo>
                    <a:pt x="-332" y="260273"/>
                  </a:lnTo>
                  <a:lnTo>
                    <a:pt x="-332" y="325423"/>
                  </a:lnTo>
                  <a:lnTo>
                    <a:pt x="-332" y="390574"/>
                  </a:lnTo>
                  <a:lnTo>
                    <a:pt x="-332" y="455724"/>
                  </a:lnTo>
                  <a:lnTo>
                    <a:pt x="64819" y="455724"/>
                  </a:lnTo>
                  <a:lnTo>
                    <a:pt x="129970" y="455724"/>
                  </a:lnTo>
                  <a:lnTo>
                    <a:pt x="195121" y="455724"/>
                  </a:lnTo>
                  <a:lnTo>
                    <a:pt x="260271" y="455724"/>
                  </a:lnTo>
                  <a:lnTo>
                    <a:pt x="260272" y="455724"/>
                  </a:lnTo>
                  <a:lnTo>
                    <a:pt x="325422" y="455724"/>
                  </a:lnTo>
                  <a:lnTo>
                    <a:pt x="390574" y="455724"/>
                  </a:lnTo>
                  <a:lnTo>
                    <a:pt x="455725" y="455724"/>
                  </a:lnTo>
                  <a:lnTo>
                    <a:pt x="455725" y="390574"/>
                  </a:lnTo>
                  <a:lnTo>
                    <a:pt x="455725" y="325423"/>
                  </a:lnTo>
                  <a:lnTo>
                    <a:pt x="455725" y="260273"/>
                  </a:lnTo>
                  <a:lnTo>
                    <a:pt x="455725" y="195121"/>
                  </a:lnTo>
                  <a:lnTo>
                    <a:pt x="455725" y="129970"/>
                  </a:lnTo>
                  <a:lnTo>
                    <a:pt x="455725" y="64819"/>
                  </a:lnTo>
                  <a:lnTo>
                    <a:pt x="455725" y="-331"/>
                  </a:lnTo>
                  <a:lnTo>
                    <a:pt x="390574" y="-331"/>
                  </a:lnTo>
                  <a:close/>
                  <a:moveTo>
                    <a:pt x="390574" y="129970"/>
                  </a:moveTo>
                  <a:lnTo>
                    <a:pt x="390574" y="195121"/>
                  </a:lnTo>
                  <a:lnTo>
                    <a:pt x="390574" y="260273"/>
                  </a:lnTo>
                  <a:lnTo>
                    <a:pt x="390574" y="325423"/>
                  </a:lnTo>
                  <a:lnTo>
                    <a:pt x="390574" y="390574"/>
                  </a:lnTo>
                  <a:lnTo>
                    <a:pt x="325422" y="390574"/>
                  </a:lnTo>
                  <a:lnTo>
                    <a:pt x="260272" y="390574"/>
                  </a:lnTo>
                  <a:lnTo>
                    <a:pt x="260271" y="390574"/>
                  </a:lnTo>
                  <a:lnTo>
                    <a:pt x="195121" y="390574"/>
                  </a:lnTo>
                  <a:lnTo>
                    <a:pt x="129970" y="390574"/>
                  </a:lnTo>
                  <a:lnTo>
                    <a:pt x="64819" y="390574"/>
                  </a:lnTo>
                  <a:lnTo>
                    <a:pt x="64819" y="325423"/>
                  </a:lnTo>
                  <a:lnTo>
                    <a:pt x="64819" y="260273"/>
                  </a:lnTo>
                  <a:lnTo>
                    <a:pt x="64819" y="195121"/>
                  </a:lnTo>
                  <a:lnTo>
                    <a:pt x="64819" y="129970"/>
                  </a:lnTo>
                  <a:lnTo>
                    <a:pt x="64819" y="64819"/>
                  </a:lnTo>
                  <a:lnTo>
                    <a:pt x="129970" y="64819"/>
                  </a:lnTo>
                  <a:lnTo>
                    <a:pt x="195121" y="64819"/>
                  </a:lnTo>
                  <a:lnTo>
                    <a:pt x="260271" y="64819"/>
                  </a:lnTo>
                  <a:lnTo>
                    <a:pt x="260272" y="64819"/>
                  </a:lnTo>
                  <a:lnTo>
                    <a:pt x="325422" y="64819"/>
                  </a:lnTo>
                  <a:lnTo>
                    <a:pt x="390574" y="64819"/>
                  </a:lnTo>
                  <a:lnTo>
                    <a:pt x="390574" y="129970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="" xmlns:a16="http://schemas.microsoft.com/office/drawing/2014/main" id="{CC7629EE-F500-D5A3-8A4D-637ED8DCBBB5}"/>
                </a:ext>
              </a:extLst>
            </p:cNvPr>
            <p:cNvSpPr/>
            <p:nvPr/>
          </p:nvSpPr>
          <p:spPr>
            <a:xfrm>
              <a:off x="43873" y="2664105"/>
              <a:ext cx="195451" cy="195452"/>
            </a:xfrm>
            <a:custGeom>
              <a:avLst/>
              <a:gdLst>
                <a:gd name="csX0" fmla="*/ 129970 w 195451"/>
                <a:gd name="csY0" fmla="*/ -331 h 195452"/>
                <a:gd name="csX1" fmla="*/ 129969 w 195451"/>
                <a:gd name="csY1" fmla="*/ -331 h 195452"/>
                <a:gd name="csX2" fmla="*/ 64819 w 195451"/>
                <a:gd name="csY2" fmla="*/ -331 h 195452"/>
                <a:gd name="csX3" fmla="*/ -331 w 195451"/>
                <a:gd name="csY3" fmla="*/ -331 h 195452"/>
                <a:gd name="csX4" fmla="*/ -331 w 195451"/>
                <a:gd name="csY4" fmla="*/ 64819 h 195452"/>
                <a:gd name="csX5" fmla="*/ -331 w 195451"/>
                <a:gd name="csY5" fmla="*/ 129971 h 195452"/>
                <a:gd name="csX6" fmla="*/ -331 w 195451"/>
                <a:gd name="csY6" fmla="*/ 195121 h 195452"/>
                <a:gd name="csX7" fmla="*/ 64819 w 195451"/>
                <a:gd name="csY7" fmla="*/ 195121 h 195452"/>
                <a:gd name="csX8" fmla="*/ 129969 w 195451"/>
                <a:gd name="csY8" fmla="*/ 195121 h 195452"/>
                <a:gd name="csX9" fmla="*/ 129970 w 195451"/>
                <a:gd name="csY9" fmla="*/ 195121 h 195452"/>
                <a:gd name="csX10" fmla="*/ 195120 w 195451"/>
                <a:gd name="csY10" fmla="*/ 195121 h 195452"/>
                <a:gd name="csX11" fmla="*/ 195120 w 195451"/>
                <a:gd name="csY11" fmla="*/ 129971 h 195452"/>
                <a:gd name="csX12" fmla="*/ 195120 w 195451"/>
                <a:gd name="csY12" fmla="*/ 64819 h 195452"/>
                <a:gd name="csX13" fmla="*/ 195120 w 195451"/>
                <a:gd name="csY13" fmla="*/ -331 h 1954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95451" h="195452">
                  <a:moveTo>
                    <a:pt x="129970" y="-331"/>
                  </a:moveTo>
                  <a:lnTo>
                    <a:pt x="129969" y="-331"/>
                  </a:lnTo>
                  <a:lnTo>
                    <a:pt x="64819" y="-331"/>
                  </a:lnTo>
                  <a:lnTo>
                    <a:pt x="-331" y="-331"/>
                  </a:lnTo>
                  <a:lnTo>
                    <a:pt x="-331" y="64819"/>
                  </a:lnTo>
                  <a:lnTo>
                    <a:pt x="-331" y="129971"/>
                  </a:lnTo>
                  <a:lnTo>
                    <a:pt x="-331" y="195121"/>
                  </a:lnTo>
                  <a:lnTo>
                    <a:pt x="64819" y="195121"/>
                  </a:lnTo>
                  <a:lnTo>
                    <a:pt x="129969" y="195121"/>
                  </a:lnTo>
                  <a:lnTo>
                    <a:pt x="129970" y="195121"/>
                  </a:lnTo>
                  <a:lnTo>
                    <a:pt x="195120" y="195121"/>
                  </a:lnTo>
                  <a:lnTo>
                    <a:pt x="195120" y="129971"/>
                  </a:lnTo>
                  <a:lnTo>
                    <a:pt x="195120" y="64819"/>
                  </a:lnTo>
                  <a:lnTo>
                    <a:pt x="195120" y="-331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="" xmlns:a16="http://schemas.microsoft.com/office/drawing/2014/main" id="{6B50C53D-BA70-307B-1DC6-54DF286796E7}"/>
                </a:ext>
              </a:extLst>
            </p:cNvPr>
            <p:cNvSpPr/>
            <p:nvPr/>
          </p:nvSpPr>
          <p:spPr>
            <a:xfrm>
              <a:off x="1347544" y="2533803"/>
              <a:ext cx="456056" cy="456055"/>
            </a:xfrm>
            <a:custGeom>
              <a:avLst/>
              <a:gdLst>
                <a:gd name="csX0" fmla="*/ 390637 w 456056"/>
                <a:gd name="csY0" fmla="*/ -331 h 456055"/>
                <a:gd name="csX1" fmla="*/ 325484 w 456056"/>
                <a:gd name="csY1" fmla="*/ -331 h 456055"/>
                <a:gd name="csX2" fmla="*/ 260334 w 456056"/>
                <a:gd name="csY2" fmla="*/ -331 h 456055"/>
                <a:gd name="csX3" fmla="*/ 260334 w 456056"/>
                <a:gd name="csY3" fmla="*/ -331 h 456055"/>
                <a:gd name="csX4" fmla="*/ 195183 w 456056"/>
                <a:gd name="csY4" fmla="*/ -331 h 456055"/>
                <a:gd name="csX5" fmla="*/ 130033 w 456056"/>
                <a:gd name="csY5" fmla="*/ -331 h 456055"/>
                <a:gd name="csX6" fmla="*/ 64882 w 456056"/>
                <a:gd name="csY6" fmla="*/ -331 h 456055"/>
                <a:gd name="csX7" fmla="*/ -270 w 456056"/>
                <a:gd name="csY7" fmla="*/ -331 h 456055"/>
                <a:gd name="csX8" fmla="*/ -270 w 456056"/>
                <a:gd name="csY8" fmla="*/ 64819 h 456055"/>
                <a:gd name="csX9" fmla="*/ -270 w 456056"/>
                <a:gd name="csY9" fmla="*/ 129970 h 456055"/>
                <a:gd name="csX10" fmla="*/ -270 w 456056"/>
                <a:gd name="csY10" fmla="*/ 195121 h 456055"/>
                <a:gd name="csX11" fmla="*/ -270 w 456056"/>
                <a:gd name="csY11" fmla="*/ 260273 h 456055"/>
                <a:gd name="csX12" fmla="*/ -270 w 456056"/>
                <a:gd name="csY12" fmla="*/ 325423 h 456055"/>
                <a:gd name="csX13" fmla="*/ -270 w 456056"/>
                <a:gd name="csY13" fmla="*/ 390574 h 456055"/>
                <a:gd name="csX14" fmla="*/ -270 w 456056"/>
                <a:gd name="csY14" fmla="*/ 455724 h 456055"/>
                <a:gd name="csX15" fmla="*/ 64882 w 456056"/>
                <a:gd name="csY15" fmla="*/ 455724 h 456055"/>
                <a:gd name="csX16" fmla="*/ 130033 w 456056"/>
                <a:gd name="csY16" fmla="*/ 455724 h 456055"/>
                <a:gd name="csX17" fmla="*/ 195183 w 456056"/>
                <a:gd name="csY17" fmla="*/ 455724 h 456055"/>
                <a:gd name="csX18" fmla="*/ 260334 w 456056"/>
                <a:gd name="csY18" fmla="*/ 455724 h 456055"/>
                <a:gd name="csX19" fmla="*/ 260334 w 456056"/>
                <a:gd name="csY19" fmla="*/ 455724 h 456055"/>
                <a:gd name="csX20" fmla="*/ 325484 w 456056"/>
                <a:gd name="csY20" fmla="*/ 455724 h 456055"/>
                <a:gd name="csX21" fmla="*/ 390637 w 456056"/>
                <a:gd name="csY21" fmla="*/ 455724 h 456055"/>
                <a:gd name="csX22" fmla="*/ 455787 w 456056"/>
                <a:gd name="csY22" fmla="*/ 455724 h 456055"/>
                <a:gd name="csX23" fmla="*/ 455787 w 456056"/>
                <a:gd name="csY23" fmla="*/ 390574 h 456055"/>
                <a:gd name="csX24" fmla="*/ 455787 w 456056"/>
                <a:gd name="csY24" fmla="*/ 325423 h 456055"/>
                <a:gd name="csX25" fmla="*/ 455787 w 456056"/>
                <a:gd name="csY25" fmla="*/ 260273 h 456055"/>
                <a:gd name="csX26" fmla="*/ 455787 w 456056"/>
                <a:gd name="csY26" fmla="*/ 195121 h 456055"/>
                <a:gd name="csX27" fmla="*/ 455787 w 456056"/>
                <a:gd name="csY27" fmla="*/ 129970 h 456055"/>
                <a:gd name="csX28" fmla="*/ 455787 w 456056"/>
                <a:gd name="csY28" fmla="*/ 64819 h 456055"/>
                <a:gd name="csX29" fmla="*/ 455787 w 456056"/>
                <a:gd name="csY29" fmla="*/ -331 h 456055"/>
                <a:gd name="csX30" fmla="*/ 390637 w 456056"/>
                <a:gd name="csY30" fmla="*/ -331 h 456055"/>
                <a:gd name="csX31" fmla="*/ 390637 w 456056"/>
                <a:gd name="csY31" fmla="*/ 129970 h 456055"/>
                <a:gd name="csX32" fmla="*/ 390637 w 456056"/>
                <a:gd name="csY32" fmla="*/ 195121 h 456055"/>
                <a:gd name="csX33" fmla="*/ 390637 w 456056"/>
                <a:gd name="csY33" fmla="*/ 260273 h 456055"/>
                <a:gd name="csX34" fmla="*/ 390637 w 456056"/>
                <a:gd name="csY34" fmla="*/ 325423 h 456055"/>
                <a:gd name="csX35" fmla="*/ 390637 w 456056"/>
                <a:gd name="csY35" fmla="*/ 390574 h 456055"/>
                <a:gd name="csX36" fmla="*/ 325484 w 456056"/>
                <a:gd name="csY36" fmla="*/ 390574 h 456055"/>
                <a:gd name="csX37" fmla="*/ 260334 w 456056"/>
                <a:gd name="csY37" fmla="*/ 390574 h 456055"/>
                <a:gd name="csX38" fmla="*/ 260334 w 456056"/>
                <a:gd name="csY38" fmla="*/ 390574 h 456055"/>
                <a:gd name="csX39" fmla="*/ 195183 w 456056"/>
                <a:gd name="csY39" fmla="*/ 390574 h 456055"/>
                <a:gd name="csX40" fmla="*/ 130033 w 456056"/>
                <a:gd name="csY40" fmla="*/ 390574 h 456055"/>
                <a:gd name="csX41" fmla="*/ 64882 w 456056"/>
                <a:gd name="csY41" fmla="*/ 390574 h 456055"/>
                <a:gd name="csX42" fmla="*/ 64882 w 456056"/>
                <a:gd name="csY42" fmla="*/ 325423 h 456055"/>
                <a:gd name="csX43" fmla="*/ 64882 w 456056"/>
                <a:gd name="csY43" fmla="*/ 260273 h 456055"/>
                <a:gd name="csX44" fmla="*/ 64882 w 456056"/>
                <a:gd name="csY44" fmla="*/ 195121 h 456055"/>
                <a:gd name="csX45" fmla="*/ 64882 w 456056"/>
                <a:gd name="csY45" fmla="*/ 129970 h 456055"/>
                <a:gd name="csX46" fmla="*/ 64882 w 456056"/>
                <a:gd name="csY46" fmla="*/ 64819 h 456055"/>
                <a:gd name="csX47" fmla="*/ 130033 w 456056"/>
                <a:gd name="csY47" fmla="*/ 64819 h 456055"/>
                <a:gd name="csX48" fmla="*/ 195183 w 456056"/>
                <a:gd name="csY48" fmla="*/ 64819 h 456055"/>
                <a:gd name="csX49" fmla="*/ 260334 w 456056"/>
                <a:gd name="csY49" fmla="*/ 64819 h 456055"/>
                <a:gd name="csX50" fmla="*/ 260334 w 456056"/>
                <a:gd name="csY50" fmla="*/ 64819 h 456055"/>
                <a:gd name="csX51" fmla="*/ 325484 w 456056"/>
                <a:gd name="csY51" fmla="*/ 64819 h 456055"/>
                <a:gd name="csX52" fmla="*/ 390637 w 456056"/>
                <a:gd name="csY52" fmla="*/ 64819 h 456055"/>
                <a:gd name="csX53" fmla="*/ 390637 w 456056"/>
                <a:gd name="csY53" fmla="*/ 129970 h 456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</a:cxnLst>
              <a:rect l="l" t="t" r="r" b="b"/>
              <a:pathLst>
                <a:path w="456056" h="456055">
                  <a:moveTo>
                    <a:pt x="390637" y="-331"/>
                  </a:moveTo>
                  <a:lnTo>
                    <a:pt x="325484" y="-331"/>
                  </a:lnTo>
                  <a:lnTo>
                    <a:pt x="260334" y="-331"/>
                  </a:lnTo>
                  <a:lnTo>
                    <a:pt x="260334" y="-331"/>
                  </a:lnTo>
                  <a:lnTo>
                    <a:pt x="195183" y="-331"/>
                  </a:lnTo>
                  <a:lnTo>
                    <a:pt x="130033" y="-331"/>
                  </a:lnTo>
                  <a:lnTo>
                    <a:pt x="64882" y="-331"/>
                  </a:lnTo>
                  <a:lnTo>
                    <a:pt x="-270" y="-331"/>
                  </a:lnTo>
                  <a:lnTo>
                    <a:pt x="-270" y="64819"/>
                  </a:lnTo>
                  <a:lnTo>
                    <a:pt x="-270" y="129970"/>
                  </a:lnTo>
                  <a:lnTo>
                    <a:pt x="-270" y="195121"/>
                  </a:lnTo>
                  <a:lnTo>
                    <a:pt x="-270" y="260273"/>
                  </a:lnTo>
                  <a:lnTo>
                    <a:pt x="-270" y="325423"/>
                  </a:lnTo>
                  <a:lnTo>
                    <a:pt x="-270" y="390574"/>
                  </a:lnTo>
                  <a:lnTo>
                    <a:pt x="-270" y="455724"/>
                  </a:lnTo>
                  <a:lnTo>
                    <a:pt x="64882" y="455724"/>
                  </a:lnTo>
                  <a:lnTo>
                    <a:pt x="130033" y="455724"/>
                  </a:lnTo>
                  <a:lnTo>
                    <a:pt x="195183" y="455724"/>
                  </a:lnTo>
                  <a:lnTo>
                    <a:pt x="260334" y="455724"/>
                  </a:lnTo>
                  <a:lnTo>
                    <a:pt x="260334" y="455724"/>
                  </a:lnTo>
                  <a:lnTo>
                    <a:pt x="325484" y="455724"/>
                  </a:lnTo>
                  <a:lnTo>
                    <a:pt x="390637" y="455724"/>
                  </a:lnTo>
                  <a:lnTo>
                    <a:pt x="455787" y="455724"/>
                  </a:lnTo>
                  <a:lnTo>
                    <a:pt x="455787" y="390574"/>
                  </a:lnTo>
                  <a:lnTo>
                    <a:pt x="455787" y="325423"/>
                  </a:lnTo>
                  <a:lnTo>
                    <a:pt x="455787" y="260273"/>
                  </a:lnTo>
                  <a:lnTo>
                    <a:pt x="455787" y="195121"/>
                  </a:lnTo>
                  <a:lnTo>
                    <a:pt x="455787" y="129970"/>
                  </a:lnTo>
                  <a:lnTo>
                    <a:pt x="455787" y="64819"/>
                  </a:lnTo>
                  <a:lnTo>
                    <a:pt x="455787" y="-331"/>
                  </a:lnTo>
                  <a:lnTo>
                    <a:pt x="390637" y="-331"/>
                  </a:lnTo>
                  <a:close/>
                  <a:moveTo>
                    <a:pt x="390637" y="129970"/>
                  </a:moveTo>
                  <a:lnTo>
                    <a:pt x="390637" y="195121"/>
                  </a:lnTo>
                  <a:lnTo>
                    <a:pt x="390637" y="260273"/>
                  </a:lnTo>
                  <a:lnTo>
                    <a:pt x="390637" y="325423"/>
                  </a:lnTo>
                  <a:lnTo>
                    <a:pt x="390637" y="390574"/>
                  </a:lnTo>
                  <a:lnTo>
                    <a:pt x="325484" y="390574"/>
                  </a:lnTo>
                  <a:lnTo>
                    <a:pt x="260334" y="390574"/>
                  </a:lnTo>
                  <a:lnTo>
                    <a:pt x="260334" y="390574"/>
                  </a:lnTo>
                  <a:lnTo>
                    <a:pt x="195183" y="390574"/>
                  </a:lnTo>
                  <a:lnTo>
                    <a:pt x="130033" y="390574"/>
                  </a:lnTo>
                  <a:lnTo>
                    <a:pt x="64882" y="390574"/>
                  </a:lnTo>
                  <a:lnTo>
                    <a:pt x="64882" y="325423"/>
                  </a:lnTo>
                  <a:lnTo>
                    <a:pt x="64882" y="260273"/>
                  </a:lnTo>
                  <a:lnTo>
                    <a:pt x="64882" y="195121"/>
                  </a:lnTo>
                  <a:lnTo>
                    <a:pt x="64882" y="129970"/>
                  </a:lnTo>
                  <a:lnTo>
                    <a:pt x="64882" y="64819"/>
                  </a:lnTo>
                  <a:lnTo>
                    <a:pt x="130033" y="64819"/>
                  </a:lnTo>
                  <a:lnTo>
                    <a:pt x="195183" y="64819"/>
                  </a:lnTo>
                  <a:lnTo>
                    <a:pt x="260334" y="64819"/>
                  </a:lnTo>
                  <a:lnTo>
                    <a:pt x="260334" y="64819"/>
                  </a:lnTo>
                  <a:lnTo>
                    <a:pt x="325484" y="64819"/>
                  </a:lnTo>
                  <a:lnTo>
                    <a:pt x="390637" y="64819"/>
                  </a:lnTo>
                  <a:lnTo>
                    <a:pt x="390637" y="129970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="" xmlns:a16="http://schemas.microsoft.com/office/drawing/2014/main" id="{F4781AE1-65CC-3892-EC43-5673A3F8DEAA}"/>
                </a:ext>
              </a:extLst>
            </p:cNvPr>
            <p:cNvSpPr/>
            <p:nvPr/>
          </p:nvSpPr>
          <p:spPr>
            <a:xfrm>
              <a:off x="1477195" y="2664105"/>
              <a:ext cx="195451" cy="195452"/>
            </a:xfrm>
            <a:custGeom>
              <a:avLst/>
              <a:gdLst>
                <a:gd name="csX0" fmla="*/ 130033 w 195451"/>
                <a:gd name="csY0" fmla="*/ -331 h 195452"/>
                <a:gd name="csX1" fmla="*/ 130032 w 195451"/>
                <a:gd name="csY1" fmla="*/ -331 h 195452"/>
                <a:gd name="csX2" fmla="*/ 64882 w 195451"/>
                <a:gd name="csY2" fmla="*/ -331 h 195452"/>
                <a:gd name="csX3" fmla="*/ -269 w 195451"/>
                <a:gd name="csY3" fmla="*/ -331 h 195452"/>
                <a:gd name="csX4" fmla="*/ -269 w 195451"/>
                <a:gd name="csY4" fmla="*/ 64819 h 195452"/>
                <a:gd name="csX5" fmla="*/ -269 w 195451"/>
                <a:gd name="csY5" fmla="*/ 129971 h 195452"/>
                <a:gd name="csX6" fmla="*/ -269 w 195451"/>
                <a:gd name="csY6" fmla="*/ 195121 h 195452"/>
                <a:gd name="csX7" fmla="*/ 64882 w 195451"/>
                <a:gd name="csY7" fmla="*/ 195121 h 195452"/>
                <a:gd name="csX8" fmla="*/ 130032 w 195451"/>
                <a:gd name="csY8" fmla="*/ 195121 h 195452"/>
                <a:gd name="csX9" fmla="*/ 130033 w 195451"/>
                <a:gd name="csY9" fmla="*/ 195121 h 195452"/>
                <a:gd name="csX10" fmla="*/ 195182 w 195451"/>
                <a:gd name="csY10" fmla="*/ 195121 h 195452"/>
                <a:gd name="csX11" fmla="*/ 195182 w 195451"/>
                <a:gd name="csY11" fmla="*/ 129971 h 195452"/>
                <a:gd name="csX12" fmla="*/ 195182 w 195451"/>
                <a:gd name="csY12" fmla="*/ 64819 h 195452"/>
                <a:gd name="csX13" fmla="*/ 195182 w 195451"/>
                <a:gd name="csY13" fmla="*/ -331 h 1954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95451" h="195452">
                  <a:moveTo>
                    <a:pt x="130033" y="-331"/>
                  </a:moveTo>
                  <a:lnTo>
                    <a:pt x="130032" y="-331"/>
                  </a:lnTo>
                  <a:lnTo>
                    <a:pt x="64882" y="-331"/>
                  </a:lnTo>
                  <a:lnTo>
                    <a:pt x="-269" y="-331"/>
                  </a:lnTo>
                  <a:lnTo>
                    <a:pt x="-269" y="64819"/>
                  </a:lnTo>
                  <a:lnTo>
                    <a:pt x="-269" y="129971"/>
                  </a:lnTo>
                  <a:lnTo>
                    <a:pt x="-269" y="195121"/>
                  </a:lnTo>
                  <a:lnTo>
                    <a:pt x="64882" y="195121"/>
                  </a:lnTo>
                  <a:lnTo>
                    <a:pt x="130032" y="195121"/>
                  </a:lnTo>
                  <a:lnTo>
                    <a:pt x="130033" y="195121"/>
                  </a:lnTo>
                  <a:lnTo>
                    <a:pt x="195182" y="195121"/>
                  </a:lnTo>
                  <a:lnTo>
                    <a:pt x="195182" y="129971"/>
                  </a:lnTo>
                  <a:lnTo>
                    <a:pt x="195182" y="64819"/>
                  </a:lnTo>
                  <a:lnTo>
                    <a:pt x="195182" y="-331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="" xmlns:a16="http://schemas.microsoft.com/office/drawing/2014/main" id="{B28BED56-52CD-8FBD-10A5-B22634BAD497}"/>
                </a:ext>
              </a:extLst>
            </p:cNvPr>
            <p:cNvSpPr/>
            <p:nvPr/>
          </p:nvSpPr>
          <p:spPr>
            <a:xfrm>
              <a:off x="-85778" y="3967125"/>
              <a:ext cx="456056" cy="456055"/>
            </a:xfrm>
            <a:custGeom>
              <a:avLst/>
              <a:gdLst>
                <a:gd name="csX0" fmla="*/ 390574 w 456056"/>
                <a:gd name="csY0" fmla="*/ -269 h 456055"/>
                <a:gd name="csX1" fmla="*/ 325422 w 456056"/>
                <a:gd name="csY1" fmla="*/ -269 h 456055"/>
                <a:gd name="csX2" fmla="*/ 260272 w 456056"/>
                <a:gd name="csY2" fmla="*/ -269 h 456055"/>
                <a:gd name="csX3" fmla="*/ 260271 w 456056"/>
                <a:gd name="csY3" fmla="*/ -269 h 456055"/>
                <a:gd name="csX4" fmla="*/ 195121 w 456056"/>
                <a:gd name="csY4" fmla="*/ -269 h 456055"/>
                <a:gd name="csX5" fmla="*/ 129970 w 456056"/>
                <a:gd name="csY5" fmla="*/ -269 h 456055"/>
                <a:gd name="csX6" fmla="*/ 64819 w 456056"/>
                <a:gd name="csY6" fmla="*/ -269 h 456055"/>
                <a:gd name="csX7" fmla="*/ -332 w 456056"/>
                <a:gd name="csY7" fmla="*/ -269 h 456055"/>
                <a:gd name="csX8" fmla="*/ -332 w 456056"/>
                <a:gd name="csY8" fmla="*/ 64882 h 456055"/>
                <a:gd name="csX9" fmla="*/ -332 w 456056"/>
                <a:gd name="csY9" fmla="*/ 130033 h 456055"/>
                <a:gd name="csX10" fmla="*/ -332 w 456056"/>
                <a:gd name="csY10" fmla="*/ 195184 h 456055"/>
                <a:gd name="csX11" fmla="*/ -332 w 456056"/>
                <a:gd name="csY11" fmla="*/ 260335 h 456055"/>
                <a:gd name="csX12" fmla="*/ -332 w 456056"/>
                <a:gd name="csY12" fmla="*/ 325485 h 456055"/>
                <a:gd name="csX13" fmla="*/ -332 w 456056"/>
                <a:gd name="csY13" fmla="*/ 390636 h 456055"/>
                <a:gd name="csX14" fmla="*/ -332 w 456056"/>
                <a:gd name="csY14" fmla="*/ 455787 h 456055"/>
                <a:gd name="csX15" fmla="*/ 64819 w 456056"/>
                <a:gd name="csY15" fmla="*/ 455787 h 456055"/>
                <a:gd name="csX16" fmla="*/ 129970 w 456056"/>
                <a:gd name="csY16" fmla="*/ 455787 h 456055"/>
                <a:gd name="csX17" fmla="*/ 195121 w 456056"/>
                <a:gd name="csY17" fmla="*/ 455787 h 456055"/>
                <a:gd name="csX18" fmla="*/ 260271 w 456056"/>
                <a:gd name="csY18" fmla="*/ 455787 h 456055"/>
                <a:gd name="csX19" fmla="*/ 260272 w 456056"/>
                <a:gd name="csY19" fmla="*/ 455787 h 456055"/>
                <a:gd name="csX20" fmla="*/ 325422 w 456056"/>
                <a:gd name="csY20" fmla="*/ 455787 h 456055"/>
                <a:gd name="csX21" fmla="*/ 390574 w 456056"/>
                <a:gd name="csY21" fmla="*/ 455787 h 456055"/>
                <a:gd name="csX22" fmla="*/ 455725 w 456056"/>
                <a:gd name="csY22" fmla="*/ 455787 h 456055"/>
                <a:gd name="csX23" fmla="*/ 455725 w 456056"/>
                <a:gd name="csY23" fmla="*/ 390636 h 456055"/>
                <a:gd name="csX24" fmla="*/ 455725 w 456056"/>
                <a:gd name="csY24" fmla="*/ 325485 h 456055"/>
                <a:gd name="csX25" fmla="*/ 455725 w 456056"/>
                <a:gd name="csY25" fmla="*/ 260335 h 456055"/>
                <a:gd name="csX26" fmla="*/ 455725 w 456056"/>
                <a:gd name="csY26" fmla="*/ 195184 h 456055"/>
                <a:gd name="csX27" fmla="*/ 455725 w 456056"/>
                <a:gd name="csY27" fmla="*/ 130033 h 456055"/>
                <a:gd name="csX28" fmla="*/ 455725 w 456056"/>
                <a:gd name="csY28" fmla="*/ 64882 h 456055"/>
                <a:gd name="csX29" fmla="*/ 455725 w 456056"/>
                <a:gd name="csY29" fmla="*/ -269 h 456055"/>
                <a:gd name="csX30" fmla="*/ 390574 w 456056"/>
                <a:gd name="csY30" fmla="*/ -269 h 456055"/>
                <a:gd name="csX31" fmla="*/ 390574 w 456056"/>
                <a:gd name="csY31" fmla="*/ 130033 h 456055"/>
                <a:gd name="csX32" fmla="*/ 390574 w 456056"/>
                <a:gd name="csY32" fmla="*/ 195184 h 456055"/>
                <a:gd name="csX33" fmla="*/ 390574 w 456056"/>
                <a:gd name="csY33" fmla="*/ 260335 h 456055"/>
                <a:gd name="csX34" fmla="*/ 390574 w 456056"/>
                <a:gd name="csY34" fmla="*/ 325485 h 456055"/>
                <a:gd name="csX35" fmla="*/ 390574 w 456056"/>
                <a:gd name="csY35" fmla="*/ 390636 h 456055"/>
                <a:gd name="csX36" fmla="*/ 325422 w 456056"/>
                <a:gd name="csY36" fmla="*/ 390636 h 456055"/>
                <a:gd name="csX37" fmla="*/ 260272 w 456056"/>
                <a:gd name="csY37" fmla="*/ 390636 h 456055"/>
                <a:gd name="csX38" fmla="*/ 260271 w 456056"/>
                <a:gd name="csY38" fmla="*/ 390636 h 456055"/>
                <a:gd name="csX39" fmla="*/ 195121 w 456056"/>
                <a:gd name="csY39" fmla="*/ 390636 h 456055"/>
                <a:gd name="csX40" fmla="*/ 129970 w 456056"/>
                <a:gd name="csY40" fmla="*/ 390636 h 456055"/>
                <a:gd name="csX41" fmla="*/ 64819 w 456056"/>
                <a:gd name="csY41" fmla="*/ 390636 h 456055"/>
                <a:gd name="csX42" fmla="*/ 64819 w 456056"/>
                <a:gd name="csY42" fmla="*/ 325485 h 456055"/>
                <a:gd name="csX43" fmla="*/ 64819 w 456056"/>
                <a:gd name="csY43" fmla="*/ 260335 h 456055"/>
                <a:gd name="csX44" fmla="*/ 64819 w 456056"/>
                <a:gd name="csY44" fmla="*/ 195184 h 456055"/>
                <a:gd name="csX45" fmla="*/ 64819 w 456056"/>
                <a:gd name="csY45" fmla="*/ 130033 h 456055"/>
                <a:gd name="csX46" fmla="*/ 64819 w 456056"/>
                <a:gd name="csY46" fmla="*/ 64882 h 456055"/>
                <a:gd name="csX47" fmla="*/ 129970 w 456056"/>
                <a:gd name="csY47" fmla="*/ 64882 h 456055"/>
                <a:gd name="csX48" fmla="*/ 195121 w 456056"/>
                <a:gd name="csY48" fmla="*/ 64882 h 456055"/>
                <a:gd name="csX49" fmla="*/ 260271 w 456056"/>
                <a:gd name="csY49" fmla="*/ 64882 h 456055"/>
                <a:gd name="csX50" fmla="*/ 260272 w 456056"/>
                <a:gd name="csY50" fmla="*/ 64882 h 456055"/>
                <a:gd name="csX51" fmla="*/ 325422 w 456056"/>
                <a:gd name="csY51" fmla="*/ 64882 h 456055"/>
                <a:gd name="csX52" fmla="*/ 390574 w 456056"/>
                <a:gd name="csY52" fmla="*/ 64882 h 456055"/>
                <a:gd name="csX53" fmla="*/ 390574 w 456056"/>
                <a:gd name="csY53" fmla="*/ 130033 h 456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</a:cxnLst>
              <a:rect l="l" t="t" r="r" b="b"/>
              <a:pathLst>
                <a:path w="456056" h="456055">
                  <a:moveTo>
                    <a:pt x="390574" y="-269"/>
                  </a:moveTo>
                  <a:lnTo>
                    <a:pt x="325422" y="-269"/>
                  </a:lnTo>
                  <a:lnTo>
                    <a:pt x="260272" y="-269"/>
                  </a:lnTo>
                  <a:lnTo>
                    <a:pt x="260271" y="-269"/>
                  </a:lnTo>
                  <a:lnTo>
                    <a:pt x="195121" y="-269"/>
                  </a:lnTo>
                  <a:lnTo>
                    <a:pt x="129970" y="-269"/>
                  </a:lnTo>
                  <a:lnTo>
                    <a:pt x="64819" y="-269"/>
                  </a:lnTo>
                  <a:lnTo>
                    <a:pt x="-332" y="-269"/>
                  </a:lnTo>
                  <a:lnTo>
                    <a:pt x="-332" y="64882"/>
                  </a:lnTo>
                  <a:lnTo>
                    <a:pt x="-332" y="130033"/>
                  </a:lnTo>
                  <a:lnTo>
                    <a:pt x="-332" y="195184"/>
                  </a:lnTo>
                  <a:lnTo>
                    <a:pt x="-332" y="260335"/>
                  </a:lnTo>
                  <a:lnTo>
                    <a:pt x="-332" y="325485"/>
                  </a:lnTo>
                  <a:lnTo>
                    <a:pt x="-332" y="390636"/>
                  </a:lnTo>
                  <a:lnTo>
                    <a:pt x="-332" y="455787"/>
                  </a:lnTo>
                  <a:lnTo>
                    <a:pt x="64819" y="455787"/>
                  </a:lnTo>
                  <a:lnTo>
                    <a:pt x="129970" y="455787"/>
                  </a:lnTo>
                  <a:lnTo>
                    <a:pt x="195121" y="455787"/>
                  </a:lnTo>
                  <a:lnTo>
                    <a:pt x="260271" y="455787"/>
                  </a:lnTo>
                  <a:lnTo>
                    <a:pt x="260272" y="455787"/>
                  </a:lnTo>
                  <a:lnTo>
                    <a:pt x="325422" y="455787"/>
                  </a:lnTo>
                  <a:lnTo>
                    <a:pt x="390574" y="455787"/>
                  </a:lnTo>
                  <a:lnTo>
                    <a:pt x="455725" y="455787"/>
                  </a:lnTo>
                  <a:lnTo>
                    <a:pt x="455725" y="390636"/>
                  </a:lnTo>
                  <a:lnTo>
                    <a:pt x="455725" y="325485"/>
                  </a:lnTo>
                  <a:lnTo>
                    <a:pt x="455725" y="260335"/>
                  </a:lnTo>
                  <a:lnTo>
                    <a:pt x="455725" y="195184"/>
                  </a:lnTo>
                  <a:lnTo>
                    <a:pt x="455725" y="130033"/>
                  </a:lnTo>
                  <a:lnTo>
                    <a:pt x="455725" y="64882"/>
                  </a:lnTo>
                  <a:lnTo>
                    <a:pt x="455725" y="-269"/>
                  </a:lnTo>
                  <a:lnTo>
                    <a:pt x="390574" y="-269"/>
                  </a:lnTo>
                  <a:close/>
                  <a:moveTo>
                    <a:pt x="390574" y="130033"/>
                  </a:moveTo>
                  <a:lnTo>
                    <a:pt x="390574" y="195184"/>
                  </a:lnTo>
                  <a:lnTo>
                    <a:pt x="390574" y="260335"/>
                  </a:lnTo>
                  <a:lnTo>
                    <a:pt x="390574" y="325485"/>
                  </a:lnTo>
                  <a:lnTo>
                    <a:pt x="390574" y="390636"/>
                  </a:lnTo>
                  <a:lnTo>
                    <a:pt x="325422" y="390636"/>
                  </a:lnTo>
                  <a:lnTo>
                    <a:pt x="260272" y="390636"/>
                  </a:lnTo>
                  <a:lnTo>
                    <a:pt x="260271" y="390636"/>
                  </a:lnTo>
                  <a:lnTo>
                    <a:pt x="195121" y="390636"/>
                  </a:lnTo>
                  <a:lnTo>
                    <a:pt x="129970" y="390636"/>
                  </a:lnTo>
                  <a:lnTo>
                    <a:pt x="64819" y="390636"/>
                  </a:lnTo>
                  <a:lnTo>
                    <a:pt x="64819" y="325485"/>
                  </a:lnTo>
                  <a:lnTo>
                    <a:pt x="64819" y="260335"/>
                  </a:lnTo>
                  <a:lnTo>
                    <a:pt x="64819" y="195184"/>
                  </a:lnTo>
                  <a:lnTo>
                    <a:pt x="64819" y="130033"/>
                  </a:lnTo>
                  <a:lnTo>
                    <a:pt x="64819" y="64882"/>
                  </a:lnTo>
                  <a:lnTo>
                    <a:pt x="129970" y="64882"/>
                  </a:lnTo>
                  <a:lnTo>
                    <a:pt x="195121" y="64882"/>
                  </a:lnTo>
                  <a:lnTo>
                    <a:pt x="260271" y="64882"/>
                  </a:lnTo>
                  <a:lnTo>
                    <a:pt x="260272" y="64882"/>
                  </a:lnTo>
                  <a:lnTo>
                    <a:pt x="325422" y="64882"/>
                  </a:lnTo>
                  <a:lnTo>
                    <a:pt x="390574" y="64882"/>
                  </a:lnTo>
                  <a:lnTo>
                    <a:pt x="390574" y="130033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="" xmlns:a16="http://schemas.microsoft.com/office/drawing/2014/main" id="{5F838FCF-CD50-BC2D-923A-4CE794E6A02D}"/>
                </a:ext>
              </a:extLst>
            </p:cNvPr>
            <p:cNvSpPr/>
            <p:nvPr/>
          </p:nvSpPr>
          <p:spPr>
            <a:xfrm>
              <a:off x="43873" y="4097427"/>
              <a:ext cx="195451" cy="195452"/>
            </a:xfrm>
            <a:custGeom>
              <a:avLst/>
              <a:gdLst>
                <a:gd name="csX0" fmla="*/ 129970 w 195451"/>
                <a:gd name="csY0" fmla="*/ -269 h 195452"/>
                <a:gd name="csX1" fmla="*/ 129969 w 195451"/>
                <a:gd name="csY1" fmla="*/ -269 h 195452"/>
                <a:gd name="csX2" fmla="*/ 64819 w 195451"/>
                <a:gd name="csY2" fmla="*/ -269 h 195452"/>
                <a:gd name="csX3" fmla="*/ -331 w 195451"/>
                <a:gd name="csY3" fmla="*/ -269 h 195452"/>
                <a:gd name="csX4" fmla="*/ -331 w 195451"/>
                <a:gd name="csY4" fmla="*/ 64881 h 195452"/>
                <a:gd name="csX5" fmla="*/ -331 w 195451"/>
                <a:gd name="csY5" fmla="*/ 130034 h 195452"/>
                <a:gd name="csX6" fmla="*/ -331 w 195451"/>
                <a:gd name="csY6" fmla="*/ 195184 h 195452"/>
                <a:gd name="csX7" fmla="*/ 64819 w 195451"/>
                <a:gd name="csY7" fmla="*/ 195184 h 195452"/>
                <a:gd name="csX8" fmla="*/ 129969 w 195451"/>
                <a:gd name="csY8" fmla="*/ 195184 h 195452"/>
                <a:gd name="csX9" fmla="*/ 129970 w 195451"/>
                <a:gd name="csY9" fmla="*/ 195184 h 195452"/>
                <a:gd name="csX10" fmla="*/ 195120 w 195451"/>
                <a:gd name="csY10" fmla="*/ 195184 h 195452"/>
                <a:gd name="csX11" fmla="*/ 195120 w 195451"/>
                <a:gd name="csY11" fmla="*/ 130034 h 195452"/>
                <a:gd name="csX12" fmla="*/ 195120 w 195451"/>
                <a:gd name="csY12" fmla="*/ 64881 h 195452"/>
                <a:gd name="csX13" fmla="*/ 195120 w 195451"/>
                <a:gd name="csY13" fmla="*/ -269 h 19545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95451" h="195452">
                  <a:moveTo>
                    <a:pt x="129970" y="-269"/>
                  </a:moveTo>
                  <a:lnTo>
                    <a:pt x="129969" y="-269"/>
                  </a:lnTo>
                  <a:lnTo>
                    <a:pt x="64819" y="-269"/>
                  </a:lnTo>
                  <a:lnTo>
                    <a:pt x="-331" y="-269"/>
                  </a:lnTo>
                  <a:lnTo>
                    <a:pt x="-331" y="64881"/>
                  </a:lnTo>
                  <a:lnTo>
                    <a:pt x="-331" y="130034"/>
                  </a:lnTo>
                  <a:lnTo>
                    <a:pt x="-331" y="195184"/>
                  </a:lnTo>
                  <a:lnTo>
                    <a:pt x="64819" y="195184"/>
                  </a:lnTo>
                  <a:lnTo>
                    <a:pt x="129969" y="195184"/>
                  </a:lnTo>
                  <a:lnTo>
                    <a:pt x="129970" y="195184"/>
                  </a:lnTo>
                  <a:lnTo>
                    <a:pt x="195120" y="195184"/>
                  </a:lnTo>
                  <a:lnTo>
                    <a:pt x="195120" y="130034"/>
                  </a:lnTo>
                  <a:lnTo>
                    <a:pt x="195120" y="64881"/>
                  </a:lnTo>
                  <a:lnTo>
                    <a:pt x="195120" y="-269"/>
                  </a:lnTo>
                  <a:close/>
                </a:path>
              </a:pathLst>
            </a:custGeom>
            <a:grpFill/>
            <a:ln w="65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806843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6328</TotalTime>
  <Words>95</Words>
  <Application>Microsoft Office PowerPoint</Application>
  <PresentationFormat>Apresentação na tela (16:9)</PresentationFormat>
  <Paragraphs>19</Paragraphs>
  <Slides>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Bahnschrift SemiLight</vt:lpstr>
      <vt:lpstr>Neo Sans</vt:lpstr>
      <vt:lpstr>Arial</vt:lpstr>
      <vt:lpstr>Simple Light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Flexa</dc:creator>
  <cp:lastModifiedBy>Revisor</cp:lastModifiedBy>
  <cp:revision>156</cp:revision>
  <dcterms:modified xsi:type="dcterms:W3CDTF">2026-07-02T17:05:08Z</dcterms:modified>
</cp:coreProperties>
</file>