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32404050" cy="43205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7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h9q600pZzdNpH43z9jQYQ5gO8p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F00"/>
    <a:srgbClr val="0027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335B884-23A4-44B8-8B2B-EF962FA35102}">
  <a:tblStyle styleId="{7335B884-23A4-44B8-8B2B-EF962FA35102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0" d="100"/>
          <a:sy n="30" d="100"/>
        </p:scale>
        <p:origin x="1710" y="-3324"/>
      </p:cViewPr>
      <p:guideLst>
        <p:guide orient="horz" pos="13608"/>
        <p:guide pos="10207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917610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xmlns="" id="{B8EB4C4A-7189-6C3A-6F16-EE76D1F78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xmlns="" id="{C254CED1-2E19-628B-2C58-18319F9E4D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xmlns="" id="{759823C5-E59D-44CF-47B9-2771CCE3E5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62273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2430305" y="13421680"/>
            <a:ext cx="27543443" cy="9261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4860609" y="24483060"/>
            <a:ext cx="22682835" cy="11041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t" anchorCtr="0">
            <a:noAutofit/>
          </a:bodyPr>
          <a:lstStyle>
            <a:lvl1pPr lvl="0" algn="ctr">
              <a:spcBef>
                <a:spcPts val="3020"/>
              </a:spcBef>
              <a:spcAft>
                <a:spcPts val="0"/>
              </a:spcAft>
              <a:buClr>
                <a:srgbClr val="888888"/>
              </a:buClr>
              <a:buSzPts val="151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2640"/>
              </a:spcBef>
              <a:spcAft>
                <a:spcPts val="0"/>
              </a:spcAft>
              <a:buClr>
                <a:srgbClr val="888888"/>
              </a:buClr>
              <a:buSzPts val="13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260"/>
              </a:spcBef>
              <a:spcAft>
                <a:spcPts val="0"/>
              </a:spcAft>
              <a:buClr>
                <a:srgbClr val="888888"/>
              </a:buClr>
              <a:buSzPts val="113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900"/>
              </a:spcBef>
              <a:spcAft>
                <a:spcPts val="0"/>
              </a:spcAft>
              <a:buClr>
                <a:srgbClr val="888888"/>
              </a:buClr>
              <a:buSzPts val="95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900"/>
              </a:spcBef>
              <a:spcAft>
                <a:spcPts val="0"/>
              </a:spcAft>
              <a:buClr>
                <a:srgbClr val="888888"/>
              </a:buClr>
              <a:buSzPts val="95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900"/>
              </a:spcBef>
              <a:spcAft>
                <a:spcPts val="0"/>
              </a:spcAft>
              <a:buClr>
                <a:srgbClr val="888888"/>
              </a:buClr>
              <a:buSzPts val="95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900"/>
              </a:spcBef>
              <a:spcAft>
                <a:spcPts val="0"/>
              </a:spcAft>
              <a:buClr>
                <a:srgbClr val="888888"/>
              </a:buClr>
              <a:buSzPts val="95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900"/>
              </a:spcBef>
              <a:spcAft>
                <a:spcPts val="0"/>
              </a:spcAft>
              <a:buClr>
                <a:srgbClr val="888888"/>
              </a:buClr>
              <a:buSzPts val="95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900"/>
              </a:spcBef>
              <a:spcAft>
                <a:spcPts val="0"/>
              </a:spcAft>
              <a:buClr>
                <a:srgbClr val="888888"/>
              </a:buClr>
              <a:buSzPts val="95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1620838" y="40044690"/>
            <a:ext cx="7559675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11071225" y="40044690"/>
            <a:ext cx="102616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23223539" y="40044690"/>
            <a:ext cx="7559675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7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7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7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7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7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7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7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7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7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8706088" y="16517071"/>
            <a:ext cx="36864608" cy="7290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-6145767" y="9496193"/>
            <a:ext cx="36864608" cy="21332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1620838" y="40044690"/>
            <a:ext cx="7559675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11071225" y="40044690"/>
            <a:ext cx="102616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23223539" y="40044690"/>
            <a:ext cx="7559675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1620839" y="1730375"/>
            <a:ext cx="29162375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1620839" y="10080625"/>
            <a:ext cx="29162375" cy="2851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1620838" y="40044690"/>
            <a:ext cx="7559675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11071225" y="40044690"/>
            <a:ext cx="102616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23223539" y="40044690"/>
            <a:ext cx="7559675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2559697" y="27763488"/>
            <a:ext cx="27543443" cy="8581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9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2559697" y="18312295"/>
            <a:ext cx="27543443" cy="945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b" anchorCtr="0">
            <a:noAutofit/>
          </a:bodyPr>
          <a:lstStyle>
            <a:lvl1pPr marL="457200" lvl="0" indent="-228600" algn="l">
              <a:spcBef>
                <a:spcPts val="1900"/>
              </a:spcBef>
              <a:spcAft>
                <a:spcPts val="0"/>
              </a:spcAft>
              <a:buClr>
                <a:srgbClr val="888888"/>
              </a:buClr>
              <a:buSzPts val="9500"/>
              <a:buNone/>
              <a:defRPr sz="95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1700"/>
              </a:spcBef>
              <a:spcAft>
                <a:spcPts val="0"/>
              </a:spcAft>
              <a:buClr>
                <a:srgbClr val="888888"/>
              </a:buClr>
              <a:buSzPts val="8500"/>
              <a:buNone/>
              <a:defRPr sz="85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520"/>
              </a:spcBef>
              <a:spcAft>
                <a:spcPts val="0"/>
              </a:spcAft>
              <a:buClr>
                <a:srgbClr val="888888"/>
              </a:buClr>
              <a:buSzPts val="7600"/>
              <a:buNone/>
              <a:defRPr sz="7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1620838" y="40044690"/>
            <a:ext cx="7559675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11071225" y="40044690"/>
            <a:ext cx="102616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23223539" y="40044690"/>
            <a:ext cx="7559675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1620839" y="1730375"/>
            <a:ext cx="29162375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1620202" y="10081278"/>
            <a:ext cx="14311789" cy="2851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t" anchorCtr="0">
            <a:noAutofit/>
          </a:bodyPr>
          <a:lstStyle>
            <a:lvl1pPr marL="457200" lvl="0" indent="-1066800" algn="l">
              <a:spcBef>
                <a:spcPts val="2640"/>
              </a:spcBef>
              <a:spcAft>
                <a:spcPts val="0"/>
              </a:spcAft>
              <a:buClr>
                <a:schemeClr val="dk1"/>
              </a:buClr>
              <a:buSzPts val="13200"/>
              <a:buChar char="•"/>
              <a:defRPr sz="13200"/>
            </a:lvl1pPr>
            <a:lvl2pPr marL="914400" lvl="1" indent="-946150" algn="l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Char char="–"/>
              <a:defRPr sz="11300"/>
            </a:lvl2pPr>
            <a:lvl3pPr marL="1371600" lvl="2" indent="-831850" algn="l"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•"/>
              <a:defRPr sz="9500"/>
            </a:lvl3pPr>
            <a:lvl4pPr marL="1828800" lvl="3" indent="-76835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–"/>
              <a:defRPr sz="8500"/>
            </a:lvl4pPr>
            <a:lvl5pPr marL="2286000" lvl="4" indent="-76835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»"/>
              <a:defRPr sz="8500"/>
            </a:lvl5pPr>
            <a:lvl6pPr marL="2743200" lvl="5" indent="-76835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6pPr>
            <a:lvl7pPr marL="3200400" lvl="6" indent="-76835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7pPr>
            <a:lvl8pPr marL="3657600" lvl="7" indent="-76835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8pPr>
            <a:lvl9pPr marL="4114800" lvl="8" indent="-76835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16472060" y="10081278"/>
            <a:ext cx="14311789" cy="2851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t" anchorCtr="0">
            <a:noAutofit/>
          </a:bodyPr>
          <a:lstStyle>
            <a:lvl1pPr marL="457200" lvl="0" indent="-1066800" algn="l">
              <a:spcBef>
                <a:spcPts val="2640"/>
              </a:spcBef>
              <a:spcAft>
                <a:spcPts val="0"/>
              </a:spcAft>
              <a:buClr>
                <a:schemeClr val="dk1"/>
              </a:buClr>
              <a:buSzPts val="13200"/>
              <a:buChar char="•"/>
              <a:defRPr sz="13200"/>
            </a:lvl1pPr>
            <a:lvl2pPr marL="914400" lvl="1" indent="-946150" algn="l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Char char="–"/>
              <a:defRPr sz="11300"/>
            </a:lvl2pPr>
            <a:lvl3pPr marL="1371600" lvl="2" indent="-831850" algn="l"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•"/>
              <a:defRPr sz="9500"/>
            </a:lvl3pPr>
            <a:lvl4pPr marL="1828800" lvl="3" indent="-76835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–"/>
              <a:defRPr sz="8500"/>
            </a:lvl4pPr>
            <a:lvl5pPr marL="2286000" lvl="4" indent="-76835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»"/>
              <a:defRPr sz="8500"/>
            </a:lvl5pPr>
            <a:lvl6pPr marL="2743200" lvl="5" indent="-76835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6pPr>
            <a:lvl7pPr marL="3200400" lvl="6" indent="-76835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7pPr>
            <a:lvl8pPr marL="3657600" lvl="7" indent="-76835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8pPr>
            <a:lvl9pPr marL="4114800" lvl="8" indent="-76835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1620838" y="40044690"/>
            <a:ext cx="7559675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11071225" y="40044690"/>
            <a:ext cx="102616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23223539" y="40044690"/>
            <a:ext cx="7559675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1620839" y="1730375"/>
            <a:ext cx="29162375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1620203" y="9671214"/>
            <a:ext cx="14317416" cy="4030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b" anchorCtr="0">
            <a:noAutofit/>
          </a:bodyPr>
          <a:lstStyle>
            <a:lvl1pPr marL="457200" lvl="0" indent="-228600" algn="l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None/>
              <a:defRPr sz="11300" b="1"/>
            </a:lvl1pPr>
            <a:lvl2pPr marL="914400" lvl="1" indent="-228600" algn="l"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None/>
              <a:defRPr sz="9500" b="1"/>
            </a:lvl2pPr>
            <a:lvl3pPr marL="1371600" lvl="2" indent="-22860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None/>
              <a:defRPr sz="8500" b="1"/>
            </a:lvl3pPr>
            <a:lvl4pPr marL="1828800" lvl="3" indent="-2286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4pPr>
            <a:lvl5pPr marL="2286000" lvl="4" indent="-2286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5pPr>
            <a:lvl6pPr marL="2743200" lvl="5" indent="-2286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6pPr>
            <a:lvl7pPr marL="3200400" lvl="6" indent="-2286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7pPr>
            <a:lvl8pPr marL="3657600" lvl="7" indent="-2286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8pPr>
            <a:lvl9pPr marL="4114800" lvl="8" indent="-2286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1620203" y="13701713"/>
            <a:ext cx="14317416" cy="24893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t" anchorCtr="0">
            <a:noAutofit/>
          </a:bodyPr>
          <a:lstStyle>
            <a:lvl1pPr marL="457200" lvl="0" indent="-946150" algn="l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Char char="•"/>
              <a:defRPr sz="11300"/>
            </a:lvl1pPr>
            <a:lvl2pPr marL="914400" lvl="1" indent="-831850" algn="l"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–"/>
              <a:defRPr sz="9500"/>
            </a:lvl2pPr>
            <a:lvl3pPr marL="1371600" lvl="2" indent="-76835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3pPr>
            <a:lvl4pPr marL="1828800" lvl="3" indent="-7112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–"/>
              <a:defRPr sz="7600"/>
            </a:lvl4pPr>
            <a:lvl5pPr marL="2286000" lvl="4" indent="-7112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»"/>
              <a:defRPr sz="7600"/>
            </a:lvl5pPr>
            <a:lvl6pPr marL="2743200" lvl="5" indent="-7112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600"/>
            </a:lvl6pPr>
            <a:lvl7pPr marL="3200400" lvl="6" indent="-7112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600"/>
            </a:lvl7pPr>
            <a:lvl8pPr marL="3657600" lvl="7" indent="-7112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600"/>
            </a:lvl8pPr>
            <a:lvl9pPr marL="4114800" lvl="8" indent="-7112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6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16460809" y="9671214"/>
            <a:ext cx="14323040" cy="4030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b" anchorCtr="0">
            <a:noAutofit/>
          </a:bodyPr>
          <a:lstStyle>
            <a:lvl1pPr marL="457200" lvl="0" indent="-228600" algn="l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None/>
              <a:defRPr sz="11300" b="1"/>
            </a:lvl1pPr>
            <a:lvl2pPr marL="914400" lvl="1" indent="-228600" algn="l"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None/>
              <a:defRPr sz="9500" b="1"/>
            </a:lvl2pPr>
            <a:lvl3pPr marL="1371600" lvl="2" indent="-22860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None/>
              <a:defRPr sz="8500" b="1"/>
            </a:lvl3pPr>
            <a:lvl4pPr marL="1828800" lvl="3" indent="-2286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4pPr>
            <a:lvl5pPr marL="2286000" lvl="4" indent="-2286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5pPr>
            <a:lvl6pPr marL="2743200" lvl="5" indent="-2286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6pPr>
            <a:lvl7pPr marL="3200400" lvl="6" indent="-2286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7pPr>
            <a:lvl8pPr marL="3657600" lvl="7" indent="-2286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8pPr>
            <a:lvl9pPr marL="4114800" lvl="8" indent="-2286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16460809" y="13701713"/>
            <a:ext cx="14323040" cy="24893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t" anchorCtr="0">
            <a:noAutofit/>
          </a:bodyPr>
          <a:lstStyle>
            <a:lvl1pPr marL="457200" lvl="0" indent="-946150" algn="l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Char char="•"/>
              <a:defRPr sz="11300"/>
            </a:lvl1pPr>
            <a:lvl2pPr marL="914400" lvl="1" indent="-831850" algn="l"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–"/>
              <a:defRPr sz="9500"/>
            </a:lvl2pPr>
            <a:lvl3pPr marL="1371600" lvl="2" indent="-76835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3pPr>
            <a:lvl4pPr marL="1828800" lvl="3" indent="-7112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–"/>
              <a:defRPr sz="7600"/>
            </a:lvl4pPr>
            <a:lvl5pPr marL="2286000" lvl="4" indent="-7112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»"/>
              <a:defRPr sz="7600"/>
            </a:lvl5pPr>
            <a:lvl6pPr marL="2743200" lvl="5" indent="-7112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600"/>
            </a:lvl6pPr>
            <a:lvl7pPr marL="3200400" lvl="6" indent="-7112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600"/>
            </a:lvl7pPr>
            <a:lvl8pPr marL="3657600" lvl="7" indent="-7112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600"/>
            </a:lvl8pPr>
            <a:lvl9pPr marL="4114800" lvl="8" indent="-711200" algn="l"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6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1620838" y="40044690"/>
            <a:ext cx="7559675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11071225" y="40044690"/>
            <a:ext cx="102616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23223539" y="40044690"/>
            <a:ext cx="7559675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1620839" y="1730375"/>
            <a:ext cx="29162375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1620838" y="40044690"/>
            <a:ext cx="7559675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11071225" y="40044690"/>
            <a:ext cx="102616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23223539" y="40044690"/>
            <a:ext cx="7559675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1620212" y="1720217"/>
            <a:ext cx="10660709" cy="732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5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12669083" y="1720218"/>
            <a:ext cx="18114764" cy="36874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t" anchorCtr="0">
            <a:noAutofit/>
          </a:bodyPr>
          <a:lstStyle>
            <a:lvl1pPr marL="457200" lvl="0" indent="-1187450" algn="l">
              <a:spcBef>
                <a:spcPts val="3020"/>
              </a:spcBef>
              <a:spcAft>
                <a:spcPts val="0"/>
              </a:spcAft>
              <a:buClr>
                <a:schemeClr val="dk1"/>
              </a:buClr>
              <a:buSzPts val="15100"/>
              <a:buChar char="•"/>
              <a:defRPr sz="15100"/>
            </a:lvl1pPr>
            <a:lvl2pPr marL="914400" lvl="1" indent="-1066800" algn="l">
              <a:spcBef>
                <a:spcPts val="2640"/>
              </a:spcBef>
              <a:spcAft>
                <a:spcPts val="0"/>
              </a:spcAft>
              <a:buClr>
                <a:schemeClr val="dk1"/>
              </a:buClr>
              <a:buSzPts val="13200"/>
              <a:buChar char="–"/>
              <a:defRPr sz="13200"/>
            </a:lvl2pPr>
            <a:lvl3pPr marL="1371600" lvl="2" indent="-946150" algn="l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Char char="•"/>
              <a:defRPr sz="11300"/>
            </a:lvl3pPr>
            <a:lvl4pPr marL="1828800" lvl="3" indent="-831850" algn="l"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–"/>
              <a:defRPr sz="9500"/>
            </a:lvl4pPr>
            <a:lvl5pPr marL="2286000" lvl="4" indent="-831850" algn="l"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»"/>
              <a:defRPr sz="9500"/>
            </a:lvl5pPr>
            <a:lvl6pPr marL="2743200" lvl="5" indent="-831850" algn="l"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•"/>
              <a:defRPr sz="9500"/>
            </a:lvl6pPr>
            <a:lvl7pPr marL="3200400" lvl="6" indent="-831850" algn="l"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•"/>
              <a:defRPr sz="9500"/>
            </a:lvl7pPr>
            <a:lvl8pPr marL="3657600" lvl="7" indent="-831850" algn="l"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•"/>
              <a:defRPr sz="9500"/>
            </a:lvl8pPr>
            <a:lvl9pPr marL="4114800" lvl="8" indent="-831850" algn="l"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•"/>
              <a:defRPr sz="95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1620212" y="9041148"/>
            <a:ext cx="10660709" cy="29553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t" anchorCtr="0">
            <a:noAutofit/>
          </a:bodyPr>
          <a:lstStyle>
            <a:lvl1pPr marL="457200" lvl="0" indent="-228600" algn="l">
              <a:spcBef>
                <a:spcPts val="132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/>
            </a:lvl1pPr>
            <a:lvl2pPr marL="914400" lvl="1" indent="-228600" algn="l">
              <a:spcBef>
                <a:spcPts val="1140"/>
              </a:spcBef>
              <a:spcAft>
                <a:spcPts val="0"/>
              </a:spcAft>
              <a:buClr>
                <a:schemeClr val="dk1"/>
              </a:buClr>
              <a:buSzPts val="5700"/>
              <a:buNone/>
              <a:defRPr sz="5700"/>
            </a:lvl2pPr>
            <a:lvl3pPr marL="1371600" lvl="2" indent="-228600" algn="l">
              <a:spcBef>
                <a:spcPts val="94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/>
            </a:lvl3pPr>
            <a:lvl4pPr marL="1828800" lvl="3" indent="-228600" algn="l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4pPr>
            <a:lvl5pPr marL="2286000" lvl="4" indent="-228600" algn="l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5pPr>
            <a:lvl6pPr marL="2743200" lvl="5" indent="-228600" algn="l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6pPr>
            <a:lvl7pPr marL="3200400" lvl="6" indent="-228600" algn="l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7pPr>
            <a:lvl8pPr marL="3657600" lvl="7" indent="-228600" algn="l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8pPr>
            <a:lvl9pPr marL="4114800" lvl="8" indent="-228600" algn="l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1620838" y="40044690"/>
            <a:ext cx="7559675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11071225" y="40044690"/>
            <a:ext cx="102616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23223539" y="40044690"/>
            <a:ext cx="7559675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6351422" y="30243782"/>
            <a:ext cx="19442430" cy="3570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5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6351422" y="3860483"/>
            <a:ext cx="19442430" cy="2592324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6351422" y="33814231"/>
            <a:ext cx="19442430" cy="5070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t" anchorCtr="0">
            <a:noAutofit/>
          </a:bodyPr>
          <a:lstStyle>
            <a:lvl1pPr marL="457200" lvl="0" indent="-228600" algn="l">
              <a:spcBef>
                <a:spcPts val="132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/>
            </a:lvl1pPr>
            <a:lvl2pPr marL="914400" lvl="1" indent="-228600" algn="l">
              <a:spcBef>
                <a:spcPts val="1140"/>
              </a:spcBef>
              <a:spcAft>
                <a:spcPts val="0"/>
              </a:spcAft>
              <a:buClr>
                <a:schemeClr val="dk1"/>
              </a:buClr>
              <a:buSzPts val="5700"/>
              <a:buNone/>
              <a:defRPr sz="5700"/>
            </a:lvl2pPr>
            <a:lvl3pPr marL="1371600" lvl="2" indent="-228600" algn="l">
              <a:spcBef>
                <a:spcPts val="94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/>
            </a:lvl3pPr>
            <a:lvl4pPr marL="1828800" lvl="3" indent="-228600" algn="l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4pPr>
            <a:lvl5pPr marL="2286000" lvl="4" indent="-228600" algn="l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5pPr>
            <a:lvl6pPr marL="2743200" lvl="5" indent="-228600" algn="l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6pPr>
            <a:lvl7pPr marL="3200400" lvl="6" indent="-228600" algn="l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7pPr>
            <a:lvl8pPr marL="3657600" lvl="7" indent="-228600" algn="l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8pPr>
            <a:lvl9pPr marL="4114800" lvl="8" indent="-228600" algn="l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1620838" y="40044690"/>
            <a:ext cx="7559675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11071225" y="40044690"/>
            <a:ext cx="102616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23223539" y="40044690"/>
            <a:ext cx="7559675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1620839" y="1730375"/>
            <a:ext cx="29162375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1944689" y="9756775"/>
            <a:ext cx="28514675" cy="2916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1620838" y="40044690"/>
            <a:ext cx="7559675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11071225" y="40044690"/>
            <a:ext cx="102616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23223539" y="40044690"/>
            <a:ext cx="7559675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7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1620839" y="1730375"/>
            <a:ext cx="29162375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1620839" y="10080625"/>
            <a:ext cx="29162375" cy="2851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t" anchorCtr="0">
            <a:noAutofit/>
          </a:bodyPr>
          <a:lstStyle>
            <a:lvl1pPr marL="457200" marR="0" lvl="0" indent="-1187450" algn="l" rtl="0">
              <a:spcBef>
                <a:spcPts val="3020"/>
              </a:spcBef>
              <a:spcAft>
                <a:spcPts val="0"/>
              </a:spcAft>
              <a:buClr>
                <a:schemeClr val="dk1"/>
              </a:buClr>
              <a:buSzPts val="15100"/>
              <a:buFont typeface="Arial"/>
              <a:buChar char="•"/>
              <a:defRPr sz="15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1066800" algn="l" rtl="0">
              <a:spcBef>
                <a:spcPts val="2640"/>
              </a:spcBef>
              <a:spcAft>
                <a:spcPts val="0"/>
              </a:spcAft>
              <a:buClr>
                <a:schemeClr val="dk1"/>
              </a:buClr>
              <a:buSzPts val="13200"/>
              <a:buFont typeface="Arial"/>
              <a:buChar char="–"/>
              <a:defRPr sz="1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946150" algn="l" rtl="0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Char char="•"/>
              <a:defRPr sz="1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831850" algn="l" rtl="0"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Arial"/>
              <a:buChar char="–"/>
              <a:defRPr sz="9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831850" algn="l" rtl="0"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Arial"/>
              <a:buChar char="»"/>
              <a:defRPr sz="9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831850" algn="l" rtl="0"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Arial"/>
              <a:buChar char="•"/>
              <a:defRPr sz="9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831850" algn="l" rtl="0"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Arial"/>
              <a:buChar char="•"/>
              <a:defRPr sz="9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831850" algn="l" rtl="0"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Arial"/>
              <a:buChar char="•"/>
              <a:defRPr sz="9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831850" algn="l" rtl="0"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Arial"/>
              <a:buChar char="•"/>
              <a:defRPr sz="9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1620838" y="40044690"/>
            <a:ext cx="7559675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7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11071225" y="40044690"/>
            <a:ext cx="102616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23223539" y="40044690"/>
            <a:ext cx="7559675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875" tIns="215925" rIns="431875" bIns="2159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57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57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57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57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57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57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57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57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57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83">
          <a:extLst>
            <a:ext uri="{FF2B5EF4-FFF2-40B4-BE49-F238E27FC236}">
              <a16:creationId xmlns:a16="http://schemas.microsoft.com/office/drawing/2014/main" xmlns="" id="{1FEE258A-5091-1E7B-991F-A26F11D5F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Male profile with solid fill">
            <a:extLst>
              <a:ext uri="{FF2B5EF4-FFF2-40B4-BE49-F238E27FC236}">
                <a16:creationId xmlns:a16="http://schemas.microsoft.com/office/drawing/2014/main" xmlns="" id="{38965709-C55D-FBF3-2E78-A76CDC0FAD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16562" t="8981" r="15956" b="13968"/>
          <a:stretch>
            <a:fillRect/>
          </a:stretch>
        </p:blipFill>
        <p:spPr>
          <a:xfrm>
            <a:off x="1925032" y="40546647"/>
            <a:ext cx="2055042" cy="2346492"/>
          </a:xfrm>
          <a:prstGeom prst="rect">
            <a:avLst/>
          </a:prstGeom>
        </p:spPr>
      </p:pic>
      <p:sp>
        <p:nvSpPr>
          <p:cNvPr id="86" name="Google Shape;86;p1">
            <a:extLst>
              <a:ext uri="{FF2B5EF4-FFF2-40B4-BE49-F238E27FC236}">
                <a16:creationId xmlns:a16="http://schemas.microsoft.com/office/drawing/2014/main" xmlns="" id="{F112F936-5B53-21D5-E41D-6DA69EDACEBB}"/>
              </a:ext>
            </a:extLst>
          </p:cNvPr>
          <p:cNvSpPr txBox="1"/>
          <p:nvPr/>
        </p:nvSpPr>
        <p:spPr>
          <a:xfrm>
            <a:off x="5883646" y="733243"/>
            <a:ext cx="183999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0" tIns="45700" rIns="1080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i="0" u="none" strike="noStrike" cap="none" dirty="0">
                <a:solidFill>
                  <a:srgbClr val="002762"/>
                </a:solidFill>
                <a:latin typeface="Arial"/>
                <a:ea typeface="Arial"/>
                <a:cs typeface="Arial"/>
                <a:sym typeface="Arial"/>
              </a:rPr>
              <a:t>CONEM2024-XXXX</a:t>
            </a:r>
            <a:r>
              <a:rPr lang="pt-BR" sz="5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5400" b="1" i="0" u="none" strike="noStrike" cap="none" dirty="0">
                <a:solidFill>
                  <a:srgbClr val="FF7F00"/>
                </a:solidFill>
                <a:latin typeface="Arial"/>
                <a:ea typeface="Arial"/>
                <a:cs typeface="Arial"/>
                <a:sym typeface="Arial"/>
              </a:rPr>
              <a:t>(ARIAL, 54, NEGRITO)</a:t>
            </a:r>
            <a:endParaRPr dirty="0">
              <a:solidFill>
                <a:srgbClr val="FF7F00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002762"/>
                </a:solidFill>
              </a:rPr>
              <a:t>INSTRUÇÕES</a:t>
            </a:r>
            <a:r>
              <a:rPr lang="pt-BR" sz="5400" b="1" i="0" u="none" strike="noStrike" cap="none" dirty="0">
                <a:solidFill>
                  <a:srgbClr val="002762"/>
                </a:solidFill>
                <a:latin typeface="Arial"/>
                <a:ea typeface="Arial"/>
                <a:cs typeface="Arial"/>
                <a:sym typeface="Arial"/>
              </a:rPr>
              <a:t> PARA FORMATAÇÃO DE </a:t>
            </a:r>
            <a:r>
              <a:rPr lang="pt-BR" sz="5400" b="1" dirty="0">
                <a:solidFill>
                  <a:srgbClr val="002762"/>
                </a:solidFill>
              </a:rPr>
              <a:t>PÔSTERES</a:t>
            </a:r>
            <a:r>
              <a:rPr lang="pt-BR" sz="5400" b="1" i="0" u="none" strike="noStrike" cap="none" dirty="0">
                <a:solidFill>
                  <a:srgbClr val="002762"/>
                </a:solidFill>
                <a:latin typeface="Arial"/>
                <a:ea typeface="Arial"/>
                <a:cs typeface="Arial"/>
                <a:sym typeface="Arial"/>
              </a:rPr>
              <a:t> PARA O CONEM 2026</a:t>
            </a:r>
            <a:r>
              <a:rPr lang="pt-BR" sz="5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5400" b="1" i="0" u="none" strike="noStrike" cap="none" dirty="0">
                <a:solidFill>
                  <a:srgbClr val="FF7F00"/>
                </a:solidFill>
                <a:latin typeface="Arial"/>
                <a:ea typeface="Arial"/>
                <a:cs typeface="Arial"/>
                <a:sym typeface="Arial"/>
              </a:rPr>
              <a:t>(ARIAL, 54, NEGRITO)</a:t>
            </a:r>
            <a:endParaRPr dirty="0">
              <a:solidFill>
                <a:srgbClr val="FF7F00"/>
              </a:solidFill>
            </a:endParaRPr>
          </a:p>
        </p:txBody>
      </p:sp>
      <p:sp>
        <p:nvSpPr>
          <p:cNvPr id="87" name="Google Shape;87;p1">
            <a:extLst>
              <a:ext uri="{FF2B5EF4-FFF2-40B4-BE49-F238E27FC236}">
                <a16:creationId xmlns:a16="http://schemas.microsoft.com/office/drawing/2014/main" xmlns="" id="{DFF69198-0360-DC04-B964-586C698AB5DB}"/>
              </a:ext>
            </a:extLst>
          </p:cNvPr>
          <p:cNvSpPr txBox="1"/>
          <p:nvPr/>
        </p:nvSpPr>
        <p:spPr>
          <a:xfrm>
            <a:off x="861690" y="4248772"/>
            <a:ext cx="3039365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0" tIns="45700" rIns="1080000" bIns="45700" anchor="t" anchorCtr="0">
            <a:spAutoFit/>
          </a:bodyPr>
          <a:lstStyle/>
          <a:p>
            <a:pPr lvl="0" algn="ctr"/>
            <a:r>
              <a:rPr lang="pt-BR" sz="4800" b="0" i="1" u="none" strike="noStrike" cap="none" dirty="0">
                <a:solidFill>
                  <a:srgbClr val="002762"/>
                </a:solidFill>
                <a:latin typeface="Arial"/>
                <a:ea typeface="Arial"/>
                <a:cs typeface="Arial"/>
                <a:sym typeface="Arial"/>
              </a:rPr>
              <a:t>Nome do primeiro autor; Nome do segundo autor</a:t>
            </a:r>
            <a:r>
              <a:rPr lang="pt-BR" sz="4800" i="1" dirty="0">
                <a:solidFill>
                  <a:srgbClr val="002762"/>
                </a:solidFill>
              </a:rPr>
              <a:t>;</a:t>
            </a:r>
            <a:r>
              <a:rPr lang="pt-BR" sz="4800" b="0" i="1" u="none" strike="noStrike" cap="none" dirty="0">
                <a:solidFill>
                  <a:srgbClr val="002762"/>
                </a:solidFill>
                <a:latin typeface="Arial"/>
                <a:ea typeface="Arial"/>
                <a:cs typeface="Arial"/>
                <a:sym typeface="Arial"/>
              </a:rPr>
              <a:t> ... </a:t>
            </a:r>
            <a:r>
              <a:rPr lang="pt-BR" sz="4800" b="0" i="1" u="none" strike="noStrike" cap="none" dirty="0">
                <a:solidFill>
                  <a:srgbClr val="FF7F00"/>
                </a:solidFill>
                <a:latin typeface="Arial"/>
                <a:ea typeface="Arial"/>
                <a:cs typeface="Arial"/>
                <a:sym typeface="Arial"/>
              </a:rPr>
              <a:t>(Arial, </a:t>
            </a:r>
            <a:r>
              <a:rPr lang="pt-BR" sz="4800" b="0" i="1" u="none" strike="noStrike" cap="none" dirty="0" smtClean="0">
                <a:solidFill>
                  <a:srgbClr val="FF7F00"/>
                </a:solidFill>
                <a:latin typeface="Arial"/>
                <a:ea typeface="Arial"/>
                <a:cs typeface="Arial"/>
                <a:sym typeface="Arial"/>
              </a:rPr>
              <a:t>48</a:t>
            </a:r>
            <a:r>
              <a:rPr lang="pt-BR" sz="4800" b="0" i="1" u="none" strike="noStrike" cap="none" dirty="0">
                <a:solidFill>
                  <a:srgbClr val="FF7F00"/>
                </a:solidFill>
                <a:latin typeface="Arial"/>
                <a:ea typeface="Arial"/>
                <a:cs typeface="Arial"/>
                <a:sym typeface="Arial"/>
              </a:rPr>
              <a:t>, itálico)</a:t>
            </a:r>
            <a:endParaRPr dirty="0">
              <a:solidFill>
                <a:srgbClr val="FF7F00"/>
              </a:solidFill>
            </a:endParaRPr>
          </a:p>
        </p:txBody>
      </p:sp>
      <p:cxnSp>
        <p:nvCxnSpPr>
          <p:cNvPr id="109" name="Google Shape;109;p1">
            <a:extLst>
              <a:ext uri="{FF2B5EF4-FFF2-40B4-BE49-F238E27FC236}">
                <a16:creationId xmlns:a16="http://schemas.microsoft.com/office/drawing/2014/main" xmlns="" id="{08A611EF-2155-B5BA-3C1C-65FDAA528945}"/>
              </a:ext>
            </a:extLst>
          </p:cNvPr>
          <p:cNvCxnSpPr/>
          <p:nvPr/>
        </p:nvCxnSpPr>
        <p:spPr>
          <a:xfrm>
            <a:off x="948818" y="40308388"/>
            <a:ext cx="30244050" cy="0"/>
          </a:xfrm>
          <a:prstGeom prst="straightConnector1">
            <a:avLst/>
          </a:prstGeom>
          <a:noFill/>
          <a:ln w="76200" cap="flat" cmpd="sng">
            <a:solidFill>
              <a:srgbClr val="00276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0" name="Google Shape;110;p1">
            <a:extLst>
              <a:ext uri="{FF2B5EF4-FFF2-40B4-BE49-F238E27FC236}">
                <a16:creationId xmlns:a16="http://schemas.microsoft.com/office/drawing/2014/main" xmlns="" id="{540CDAFB-2752-221A-0242-27EF45C4A3F3}"/>
              </a:ext>
            </a:extLst>
          </p:cNvPr>
          <p:cNvSpPr/>
          <p:nvPr/>
        </p:nvSpPr>
        <p:spPr>
          <a:xfrm rot="5400000">
            <a:off x="265964" y="28305876"/>
            <a:ext cx="539999" cy="1080000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rgbClr val="FF7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500">
              <a:solidFill>
                <a:srgbClr val="FF7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">
            <a:extLst>
              <a:ext uri="{FF2B5EF4-FFF2-40B4-BE49-F238E27FC236}">
                <a16:creationId xmlns:a16="http://schemas.microsoft.com/office/drawing/2014/main" xmlns="" id="{B28E14DA-AF18-6C58-5418-F459B4E77D75}"/>
              </a:ext>
            </a:extLst>
          </p:cNvPr>
          <p:cNvSpPr/>
          <p:nvPr/>
        </p:nvSpPr>
        <p:spPr>
          <a:xfrm rot="-5400000" flipH="1">
            <a:off x="7590698" y="22861664"/>
            <a:ext cx="1476241" cy="14760000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rgbClr val="FF7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2" name="Google Shape;112;p1">
            <a:extLst>
              <a:ext uri="{FF2B5EF4-FFF2-40B4-BE49-F238E27FC236}">
                <a16:creationId xmlns:a16="http://schemas.microsoft.com/office/drawing/2014/main" xmlns="" id="{BC64280C-4771-F393-5016-E9BF8FB71A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3089673"/>
              </p:ext>
            </p:extLst>
          </p:nvPr>
        </p:nvGraphicFramePr>
        <p:xfrm>
          <a:off x="18282585" y="8227217"/>
          <a:ext cx="11070000" cy="4449960"/>
        </p:xfrm>
        <a:graphic>
          <a:graphicData uri="http://schemas.openxmlformats.org/drawingml/2006/table">
            <a:tbl>
              <a:tblPr firstRow="1" bandRow="1">
                <a:noFill/>
                <a:tableStyleId>{7335B884-23A4-44B8-8B2B-EF962FA35102}</a:tableStyleId>
              </a:tblPr>
              <a:tblGrid>
                <a:gridCol w="369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9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90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36250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3600" b="1" u="none" strike="noStrike" cap="none" dirty="0">
                          <a:solidFill>
                            <a:srgbClr val="FF7F00"/>
                          </a:solidFill>
                          <a:latin typeface="+mj-lt"/>
                        </a:rPr>
                        <a:t>Exemplo</a:t>
                      </a:r>
                      <a:endParaRPr sz="1200" dirty="0">
                        <a:solidFill>
                          <a:srgbClr val="FF7F00"/>
                        </a:solidFill>
                        <a:latin typeface="+mj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362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3600" u="none" strike="noStrike" cap="none" dirty="0">
                          <a:solidFill>
                            <a:srgbClr val="002762"/>
                          </a:solidFill>
                          <a:latin typeface="+mj-lt"/>
                        </a:rPr>
                        <a:t>texto</a:t>
                      </a:r>
                      <a:endParaRPr sz="1200" dirty="0">
                        <a:solidFill>
                          <a:srgbClr val="002762"/>
                        </a:solidFill>
                        <a:latin typeface="+mj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3600" u="none" strike="noStrike" cap="none" dirty="0">
                          <a:solidFill>
                            <a:srgbClr val="002762"/>
                          </a:solidFill>
                          <a:latin typeface="+mj-lt"/>
                        </a:rPr>
                        <a:t>unidade</a:t>
                      </a:r>
                      <a:endParaRPr sz="1200" dirty="0">
                        <a:solidFill>
                          <a:srgbClr val="002762"/>
                        </a:solidFill>
                        <a:latin typeface="+mj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3600" u="none" strike="noStrike" cap="none" dirty="0">
                          <a:solidFill>
                            <a:srgbClr val="002762"/>
                          </a:solidFill>
                          <a:latin typeface="+mj-lt"/>
                        </a:rPr>
                        <a:t>valor</a:t>
                      </a:r>
                      <a:endParaRPr sz="1200" dirty="0">
                        <a:solidFill>
                          <a:srgbClr val="002762"/>
                        </a:solidFill>
                        <a:latin typeface="+mj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362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3600" u="none" strike="noStrike" cap="none" dirty="0">
                          <a:solidFill>
                            <a:srgbClr val="002762"/>
                          </a:solidFill>
                          <a:latin typeface="+mj-lt"/>
                        </a:rPr>
                        <a:t>Comprimento </a:t>
                      </a:r>
                      <a:r>
                        <a:rPr lang="pt-BR" sz="3600" u="none" strike="noStrike" cap="none" dirty="0">
                          <a:solidFill>
                            <a:srgbClr val="FF7F00"/>
                          </a:solidFill>
                          <a:latin typeface="+mj-lt"/>
                        </a:rPr>
                        <a:t>(Arial 38)</a:t>
                      </a:r>
                      <a:endParaRPr sz="1200" dirty="0">
                        <a:solidFill>
                          <a:srgbClr val="FF7F00"/>
                        </a:solidFill>
                        <a:latin typeface="+mj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3600" u="none" strike="noStrike" cap="none" dirty="0">
                          <a:solidFill>
                            <a:srgbClr val="002762"/>
                          </a:solidFill>
                          <a:latin typeface="+mj-lt"/>
                        </a:rPr>
                        <a:t>m</a:t>
                      </a:r>
                      <a:endParaRPr sz="1200" dirty="0">
                        <a:solidFill>
                          <a:srgbClr val="002762"/>
                        </a:solidFill>
                        <a:latin typeface="+mj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3600" u="none" strike="noStrike" cap="none" dirty="0">
                          <a:solidFill>
                            <a:srgbClr val="002762"/>
                          </a:solidFill>
                          <a:latin typeface="+mj-lt"/>
                        </a:rPr>
                        <a:t>1,5</a:t>
                      </a:r>
                      <a:endParaRPr sz="1200" dirty="0">
                        <a:solidFill>
                          <a:srgbClr val="002762"/>
                        </a:solidFill>
                        <a:latin typeface="+mj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36250">
                <a:tc grid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3600" u="none" strike="noStrike" cap="none" dirty="0">
                          <a:solidFill>
                            <a:srgbClr val="FF7F00"/>
                          </a:solidFill>
                          <a:latin typeface="+mj-lt"/>
                        </a:rPr>
                        <a:t>Obs.: Formatar a tabela em duas colunas se necessário. </a:t>
                      </a:r>
                      <a:endParaRPr sz="1200" dirty="0">
                        <a:solidFill>
                          <a:srgbClr val="FF7F00"/>
                        </a:solidFill>
                        <a:latin typeface="+mj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7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13" name="Google Shape;113;p1">
            <a:extLst>
              <a:ext uri="{FF2B5EF4-FFF2-40B4-BE49-F238E27FC236}">
                <a16:creationId xmlns:a16="http://schemas.microsoft.com/office/drawing/2014/main" xmlns="" id="{F6CB0BB5-BC41-0FA1-ACD4-88715F6A4978}"/>
              </a:ext>
            </a:extLst>
          </p:cNvPr>
          <p:cNvSpPr/>
          <p:nvPr/>
        </p:nvSpPr>
        <p:spPr>
          <a:xfrm>
            <a:off x="16437585" y="6828396"/>
            <a:ext cx="14760000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>
                <a:solidFill>
                  <a:srgbClr val="002762"/>
                </a:solidFill>
                <a:latin typeface="Arial"/>
                <a:ea typeface="Arial"/>
                <a:cs typeface="Arial"/>
                <a:sym typeface="Arial"/>
              </a:rPr>
              <a:t>Tabela 1 – Numerar as tabelas na ordem em que elas aparecem, de forma centralizada em relação à caixa de texto. </a:t>
            </a:r>
            <a:r>
              <a:rPr lang="pt-BR" sz="3200" dirty="0">
                <a:solidFill>
                  <a:srgbClr val="FF7F00"/>
                </a:solidFill>
                <a:latin typeface="Arial"/>
                <a:ea typeface="Arial"/>
                <a:cs typeface="Arial"/>
                <a:sym typeface="Arial"/>
              </a:rPr>
              <a:t>(Arial, 32)</a:t>
            </a:r>
            <a:endParaRPr dirty="0">
              <a:solidFill>
                <a:srgbClr val="FF7F00"/>
              </a:solidFill>
            </a:endParaRPr>
          </a:p>
        </p:txBody>
      </p:sp>
      <p:sp>
        <p:nvSpPr>
          <p:cNvPr id="114" name="Google Shape;114;p1">
            <a:extLst>
              <a:ext uri="{FF2B5EF4-FFF2-40B4-BE49-F238E27FC236}">
                <a16:creationId xmlns:a16="http://schemas.microsoft.com/office/drawing/2014/main" xmlns="" id="{59562EFF-F55F-7501-1787-2C66B212DCFD}"/>
              </a:ext>
            </a:extLst>
          </p:cNvPr>
          <p:cNvSpPr/>
          <p:nvPr/>
        </p:nvSpPr>
        <p:spPr>
          <a:xfrm rot="5400000">
            <a:off x="31515560" y="26695292"/>
            <a:ext cx="539999" cy="1221931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rgbClr val="FF7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">
            <a:extLst>
              <a:ext uri="{FF2B5EF4-FFF2-40B4-BE49-F238E27FC236}">
                <a16:creationId xmlns:a16="http://schemas.microsoft.com/office/drawing/2014/main" xmlns="" id="{F1A1AC05-E9DA-E143-A890-1E45C60FF640}"/>
              </a:ext>
            </a:extLst>
          </p:cNvPr>
          <p:cNvSpPr txBox="1"/>
          <p:nvPr/>
        </p:nvSpPr>
        <p:spPr>
          <a:xfrm rot="-5400000">
            <a:off x="-241592" y="41402241"/>
            <a:ext cx="288367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>
                <a:solidFill>
                  <a:srgbClr val="002762"/>
                </a:solidFill>
                <a:latin typeface="Arial"/>
                <a:ea typeface="Arial"/>
                <a:cs typeface="Arial"/>
                <a:sym typeface="Arial"/>
              </a:rPr>
              <a:t>Apresentador</a:t>
            </a:r>
            <a:endParaRPr>
              <a:solidFill>
                <a:srgbClr val="002762"/>
              </a:solidFill>
            </a:endParaRPr>
          </a:p>
        </p:txBody>
      </p:sp>
      <p:sp>
        <p:nvSpPr>
          <p:cNvPr id="116" name="Google Shape;116;p1">
            <a:extLst>
              <a:ext uri="{FF2B5EF4-FFF2-40B4-BE49-F238E27FC236}">
                <a16:creationId xmlns:a16="http://schemas.microsoft.com/office/drawing/2014/main" xmlns="" id="{07C09745-3D7A-D630-6F12-00A108DC5BBD}"/>
              </a:ext>
            </a:extLst>
          </p:cNvPr>
          <p:cNvSpPr txBox="1"/>
          <p:nvPr/>
        </p:nvSpPr>
        <p:spPr>
          <a:xfrm>
            <a:off x="3318620" y="40558509"/>
            <a:ext cx="19742046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0" tIns="45700" rIns="1080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i="1" dirty="0">
                <a:solidFill>
                  <a:srgbClr val="002762"/>
                </a:solidFill>
                <a:latin typeface="Arial"/>
                <a:ea typeface="Arial"/>
                <a:cs typeface="Arial"/>
                <a:sym typeface="Arial"/>
              </a:rPr>
              <a:t>Nome do apresentador </a:t>
            </a:r>
            <a:r>
              <a:rPr lang="pt-BR" sz="4000" i="1" dirty="0">
                <a:solidFill>
                  <a:srgbClr val="FF7F00"/>
                </a:solidFill>
                <a:latin typeface="Arial"/>
                <a:ea typeface="Arial"/>
                <a:cs typeface="Arial"/>
                <a:sym typeface="Arial"/>
              </a:rPr>
              <a:t>(Arial, 40, itálico)</a:t>
            </a:r>
            <a:endParaRPr dirty="0">
              <a:solidFill>
                <a:srgbClr val="FF7F0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800" i="1" dirty="0">
                <a:solidFill>
                  <a:srgbClr val="002762"/>
                </a:solidFill>
                <a:latin typeface="Arial"/>
                <a:ea typeface="Arial"/>
                <a:cs typeface="Arial"/>
                <a:sym typeface="Arial"/>
              </a:rPr>
              <a:t>Ocupação/Departamento/Faculdade</a:t>
            </a:r>
            <a:r>
              <a:rPr lang="pt-BR" sz="3800" i="1" dirty="0">
                <a:solidFill>
                  <a:srgbClr val="FF7F00"/>
                </a:solidFill>
                <a:latin typeface="Arial"/>
                <a:ea typeface="Arial"/>
                <a:cs typeface="Arial"/>
                <a:sym typeface="Arial"/>
              </a:rPr>
              <a:t> (Arial, 38, itálico)</a:t>
            </a:r>
            <a:endParaRPr sz="3800" i="1" dirty="0">
              <a:solidFill>
                <a:srgbClr val="FF7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800" i="1" dirty="0">
                <a:solidFill>
                  <a:srgbClr val="002762"/>
                </a:solidFill>
                <a:latin typeface="Arial"/>
                <a:ea typeface="Arial"/>
                <a:cs typeface="Arial"/>
                <a:sym typeface="Arial"/>
              </a:rPr>
              <a:t>Universidade</a:t>
            </a:r>
            <a:r>
              <a:rPr lang="pt-BR" sz="38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800" i="1" dirty="0">
                <a:solidFill>
                  <a:srgbClr val="FF7F00"/>
                </a:solidFill>
                <a:latin typeface="Arial"/>
                <a:ea typeface="Arial"/>
                <a:cs typeface="Arial"/>
                <a:sym typeface="Arial"/>
              </a:rPr>
              <a:t>(Arial, 38, itálico)</a:t>
            </a:r>
            <a:endParaRPr dirty="0">
              <a:solidFill>
                <a:srgbClr val="FF7F0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800" i="1" dirty="0">
                <a:solidFill>
                  <a:srgbClr val="002762"/>
                </a:solidFill>
                <a:latin typeface="Arial"/>
                <a:ea typeface="Arial"/>
                <a:cs typeface="Arial"/>
                <a:sym typeface="Arial"/>
              </a:rPr>
              <a:t>E-mail</a:t>
            </a:r>
            <a:r>
              <a:rPr lang="pt-BR" sz="38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800" i="1" dirty="0">
                <a:solidFill>
                  <a:srgbClr val="FF7F00"/>
                </a:solidFill>
                <a:latin typeface="Arial"/>
                <a:ea typeface="Arial"/>
                <a:cs typeface="Arial"/>
                <a:sym typeface="Arial"/>
              </a:rPr>
              <a:t>(Arial, 38, itálico)</a:t>
            </a:r>
            <a:endParaRPr dirty="0">
              <a:solidFill>
                <a:srgbClr val="FF7F00"/>
              </a:solidFill>
            </a:endParaRPr>
          </a:p>
        </p:txBody>
      </p:sp>
      <p:sp>
        <p:nvSpPr>
          <p:cNvPr id="117" name="Google Shape;117;p1">
            <a:extLst>
              <a:ext uri="{FF2B5EF4-FFF2-40B4-BE49-F238E27FC236}">
                <a16:creationId xmlns:a16="http://schemas.microsoft.com/office/drawing/2014/main" xmlns="" id="{8A24B7A0-7C68-5144-0C4D-964223D5699A}"/>
              </a:ext>
            </a:extLst>
          </p:cNvPr>
          <p:cNvSpPr/>
          <p:nvPr/>
        </p:nvSpPr>
        <p:spPr>
          <a:xfrm>
            <a:off x="16495342" y="22667209"/>
            <a:ext cx="14760000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>
                <a:solidFill>
                  <a:srgbClr val="002762"/>
                </a:solidFill>
                <a:latin typeface="Arial"/>
                <a:ea typeface="Arial"/>
                <a:cs typeface="Arial"/>
                <a:sym typeface="Arial"/>
              </a:rPr>
              <a:t>Figura 1 – Numerar as figuras na ordem em que elas aparecem, de forma centralizada em relação à caixa de texto. </a:t>
            </a:r>
            <a:r>
              <a:rPr lang="pt-BR" sz="3200" dirty="0">
                <a:solidFill>
                  <a:srgbClr val="FF7F00"/>
                </a:solidFill>
                <a:latin typeface="Arial"/>
                <a:ea typeface="Arial"/>
                <a:cs typeface="Arial"/>
                <a:sym typeface="Arial"/>
              </a:rPr>
              <a:t>(Arial, 32)</a:t>
            </a:r>
            <a:endParaRPr dirty="0">
              <a:solidFill>
                <a:srgbClr val="FF7F00"/>
              </a:solidFill>
            </a:endParaRPr>
          </a:p>
        </p:txBody>
      </p:sp>
      <p:cxnSp>
        <p:nvCxnSpPr>
          <p:cNvPr id="118" name="Google Shape;118;p1">
            <a:extLst>
              <a:ext uri="{FF2B5EF4-FFF2-40B4-BE49-F238E27FC236}">
                <a16:creationId xmlns:a16="http://schemas.microsoft.com/office/drawing/2014/main" xmlns="" id="{3D0D4E33-6791-F722-CA56-ADA3FD11F1FA}"/>
              </a:ext>
            </a:extLst>
          </p:cNvPr>
          <p:cNvCxnSpPr/>
          <p:nvPr/>
        </p:nvCxnSpPr>
        <p:spPr>
          <a:xfrm>
            <a:off x="2952553" y="39280978"/>
            <a:ext cx="0" cy="1068014"/>
          </a:xfrm>
          <a:prstGeom prst="straightConnector1">
            <a:avLst/>
          </a:prstGeom>
          <a:noFill/>
          <a:ln w="79375" cap="flat" cmpd="sng">
            <a:solidFill>
              <a:srgbClr val="FF7F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23" name="Google Shape;123;p1">
            <a:extLst>
              <a:ext uri="{FF2B5EF4-FFF2-40B4-BE49-F238E27FC236}">
                <a16:creationId xmlns:a16="http://schemas.microsoft.com/office/drawing/2014/main" xmlns="" id="{614E0415-6F41-D854-8F29-D423373E4372}"/>
              </a:ext>
            </a:extLst>
          </p:cNvPr>
          <p:cNvSpPr txBox="1"/>
          <p:nvPr/>
        </p:nvSpPr>
        <p:spPr>
          <a:xfrm>
            <a:off x="296393" y="38306278"/>
            <a:ext cx="1072919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0" tIns="45700" rIns="1080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i="1" dirty="0">
                <a:solidFill>
                  <a:srgbClr val="FF7F00"/>
                </a:solidFill>
                <a:latin typeface="Arial"/>
                <a:ea typeface="Arial"/>
                <a:cs typeface="Arial"/>
                <a:sym typeface="Arial"/>
              </a:rPr>
              <a:t>Inserir a foto do apresentador</a:t>
            </a:r>
            <a:endParaRPr dirty="0">
              <a:solidFill>
                <a:srgbClr val="FF7F00"/>
              </a:solidFill>
            </a:endParaRPr>
          </a:p>
        </p:txBody>
      </p:sp>
      <p:sp>
        <p:nvSpPr>
          <p:cNvPr id="125" name="Google Shape;125;p1">
            <a:extLst>
              <a:ext uri="{FF2B5EF4-FFF2-40B4-BE49-F238E27FC236}">
                <a16:creationId xmlns:a16="http://schemas.microsoft.com/office/drawing/2014/main" xmlns="" id="{19439E44-5406-3A08-6697-DECF6B68AB81}"/>
              </a:ext>
            </a:extLst>
          </p:cNvPr>
          <p:cNvSpPr/>
          <p:nvPr/>
        </p:nvSpPr>
        <p:spPr>
          <a:xfrm>
            <a:off x="-38810" y="29132776"/>
            <a:ext cx="13837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rgbClr val="FF7F00"/>
                </a:solidFill>
                <a:latin typeface="Arial"/>
                <a:ea typeface="Arial"/>
                <a:cs typeface="Arial"/>
                <a:sym typeface="Arial"/>
              </a:rPr>
              <a:t>30 mm </a:t>
            </a:r>
            <a:endParaRPr dirty="0">
              <a:solidFill>
                <a:srgbClr val="FF7F00"/>
              </a:solidFill>
            </a:endParaRPr>
          </a:p>
        </p:txBody>
      </p:sp>
      <p:sp>
        <p:nvSpPr>
          <p:cNvPr id="126" name="Google Shape;126;p1">
            <a:extLst>
              <a:ext uri="{FF2B5EF4-FFF2-40B4-BE49-F238E27FC236}">
                <a16:creationId xmlns:a16="http://schemas.microsoft.com/office/drawing/2014/main" xmlns="" id="{C7AB9D9D-7015-C73D-16AA-C02A21198C13}"/>
              </a:ext>
            </a:extLst>
          </p:cNvPr>
          <p:cNvSpPr/>
          <p:nvPr/>
        </p:nvSpPr>
        <p:spPr>
          <a:xfrm>
            <a:off x="31093704" y="27773117"/>
            <a:ext cx="13837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rgbClr val="FF7F00"/>
                </a:solidFill>
                <a:latin typeface="Arial"/>
                <a:ea typeface="Arial"/>
                <a:cs typeface="Arial"/>
                <a:sym typeface="Arial"/>
              </a:rPr>
              <a:t>25 mm </a:t>
            </a:r>
            <a:endParaRPr dirty="0">
              <a:solidFill>
                <a:srgbClr val="FF7F00"/>
              </a:solidFill>
            </a:endParaRPr>
          </a:p>
        </p:txBody>
      </p:sp>
      <p:sp>
        <p:nvSpPr>
          <p:cNvPr id="127" name="Google Shape;127;p1">
            <a:extLst>
              <a:ext uri="{FF2B5EF4-FFF2-40B4-BE49-F238E27FC236}">
                <a16:creationId xmlns:a16="http://schemas.microsoft.com/office/drawing/2014/main" xmlns="" id="{8DEE588F-AE98-28BF-3696-2F71A463E217}"/>
              </a:ext>
            </a:extLst>
          </p:cNvPr>
          <p:cNvSpPr/>
          <p:nvPr/>
        </p:nvSpPr>
        <p:spPr>
          <a:xfrm>
            <a:off x="7636962" y="31274503"/>
            <a:ext cx="158408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rgbClr val="FF7F00"/>
                </a:solidFill>
                <a:latin typeface="Arial"/>
                <a:ea typeface="Arial"/>
                <a:cs typeface="Arial"/>
                <a:sym typeface="Arial"/>
              </a:rPr>
              <a:t>410 mm </a:t>
            </a:r>
            <a:endParaRPr dirty="0">
              <a:solidFill>
                <a:srgbClr val="FF7F00"/>
              </a:solidFill>
            </a:endParaRPr>
          </a:p>
        </p:txBody>
      </p:sp>
      <p:sp>
        <p:nvSpPr>
          <p:cNvPr id="128" name="Google Shape;128;p1">
            <a:extLst>
              <a:ext uri="{FF2B5EF4-FFF2-40B4-BE49-F238E27FC236}">
                <a16:creationId xmlns:a16="http://schemas.microsoft.com/office/drawing/2014/main" xmlns="" id="{E480E590-8686-7788-16DF-4438C592D2E0}"/>
              </a:ext>
            </a:extLst>
          </p:cNvPr>
          <p:cNvSpPr txBox="1"/>
          <p:nvPr/>
        </p:nvSpPr>
        <p:spPr>
          <a:xfrm>
            <a:off x="19536577" y="40546647"/>
            <a:ext cx="9816007" cy="2308324"/>
          </a:xfrm>
          <a:prstGeom prst="rect">
            <a:avLst/>
          </a:prstGeom>
          <a:solidFill>
            <a:srgbClr val="DAEEF3"/>
          </a:solidFill>
          <a:ln w="28575" cap="flat" cmpd="sng">
            <a:solidFill>
              <a:srgbClr val="00276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 dirty="0">
                <a:solidFill>
                  <a:srgbClr val="002762"/>
                </a:solidFill>
                <a:latin typeface="Arial"/>
                <a:ea typeface="Arial"/>
                <a:cs typeface="Arial"/>
                <a:sym typeface="Arial"/>
              </a:rPr>
              <a:t>Inserir o(s) logo(s) da sua</a:t>
            </a:r>
            <a:endParaRPr dirty="0">
              <a:solidFill>
                <a:srgbClr val="002762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 dirty="0">
                <a:solidFill>
                  <a:srgbClr val="002762"/>
                </a:solidFill>
                <a:latin typeface="Arial"/>
                <a:ea typeface="Arial"/>
                <a:cs typeface="Arial"/>
                <a:sym typeface="Arial"/>
              </a:rPr>
              <a:t>Universidade/Instituto/Laboratório/Parceiros</a:t>
            </a:r>
            <a:endParaRPr dirty="0">
              <a:solidFill>
                <a:srgbClr val="002762"/>
              </a:solidFill>
            </a:endParaRPr>
          </a:p>
        </p:txBody>
      </p:sp>
      <p:sp>
        <p:nvSpPr>
          <p:cNvPr id="129" name="Google Shape;129;p1">
            <a:extLst>
              <a:ext uri="{FF2B5EF4-FFF2-40B4-BE49-F238E27FC236}">
                <a16:creationId xmlns:a16="http://schemas.microsoft.com/office/drawing/2014/main" xmlns="" id="{1B7A81A3-9915-DFBE-B787-CB06C1A76215}"/>
              </a:ext>
            </a:extLst>
          </p:cNvPr>
          <p:cNvSpPr txBox="1"/>
          <p:nvPr/>
        </p:nvSpPr>
        <p:spPr>
          <a:xfrm>
            <a:off x="14779416" y="20882620"/>
            <a:ext cx="864096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(1)</a:t>
            </a: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5EFCB17-C411-E66A-57AA-200B07E0EE9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65" y="545526"/>
            <a:ext cx="5678515" cy="40144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74871E9-3BB7-4A17-8434-19BD1FEEFC69}"/>
              </a:ext>
            </a:extLst>
          </p:cNvPr>
          <p:cNvSpPr txBox="1"/>
          <p:nvPr/>
        </p:nvSpPr>
        <p:spPr>
          <a:xfrm>
            <a:off x="26174000" y="3127570"/>
            <a:ext cx="49822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EB7825"/>
                </a:solidFill>
                <a:latin typeface="Bahnschrift SemiLight" panose="020B0502040204020203" pitchFamily="34" charset="0"/>
              </a:rPr>
              <a:t>São Luís </a:t>
            </a:r>
            <a:r>
              <a:rPr lang="pt-BR" sz="2800" b="1" dirty="0">
                <a:solidFill>
                  <a:srgbClr val="002762"/>
                </a:solidFill>
                <a:latin typeface="Bahnschrift SemiLight" panose="020B0502040204020203" pitchFamily="34" charset="0"/>
              </a:rPr>
              <a:t>-</a:t>
            </a:r>
            <a:r>
              <a:rPr lang="pt-BR" sz="2800" b="1" dirty="0">
                <a:solidFill>
                  <a:srgbClr val="EB7825"/>
                </a:solidFill>
                <a:latin typeface="Bahnschrift SemiLight" panose="020B0502040204020203" pitchFamily="34" charset="0"/>
              </a:rPr>
              <a:t> </a:t>
            </a:r>
            <a:r>
              <a:rPr lang="pt-BR" sz="2800" b="1" dirty="0">
                <a:solidFill>
                  <a:srgbClr val="002762"/>
                </a:solidFill>
                <a:latin typeface="Bahnschrift SemiLight" panose="020B0502040204020203" pitchFamily="34" charset="0"/>
              </a:rPr>
              <a:t>Maranhão</a:t>
            </a:r>
            <a:r>
              <a:rPr lang="pt-BR" sz="2800" b="1" dirty="0">
                <a:solidFill>
                  <a:srgbClr val="EB7825"/>
                </a:solidFill>
                <a:latin typeface="Bahnschrift SemiLight" panose="020B0502040204020203" pitchFamily="34" charset="0"/>
              </a:rPr>
              <a:t> </a:t>
            </a:r>
            <a:r>
              <a:rPr lang="pt-BR" sz="2800" b="1" dirty="0">
                <a:solidFill>
                  <a:srgbClr val="002762"/>
                </a:solidFill>
                <a:latin typeface="Bahnschrift SemiLight" panose="020B0502040204020203" pitchFamily="34" charset="0"/>
              </a:rPr>
              <a:t>-</a:t>
            </a:r>
            <a:r>
              <a:rPr lang="pt-BR" sz="2800" b="1" dirty="0">
                <a:solidFill>
                  <a:srgbClr val="EB7825"/>
                </a:solidFill>
                <a:latin typeface="Bahnschrift SemiLight" panose="020B0502040204020203" pitchFamily="34" charset="0"/>
              </a:rPr>
              <a:t> </a:t>
            </a:r>
            <a:r>
              <a:rPr lang="pt-BR" sz="2800" b="1" dirty="0">
                <a:solidFill>
                  <a:srgbClr val="0097D4"/>
                </a:solidFill>
                <a:latin typeface="Bahnschrift SemiLight" panose="020B0502040204020203" pitchFamily="34" charset="0"/>
              </a:rPr>
              <a:t>Brasil</a:t>
            </a:r>
          </a:p>
          <a:p>
            <a:pPr algn="ctr"/>
            <a:r>
              <a:rPr lang="pt-BR" sz="2800" b="1" dirty="0">
                <a:solidFill>
                  <a:srgbClr val="002762"/>
                </a:solidFill>
                <a:latin typeface="Bahnschrift SemiLight" panose="020B0502040204020203" pitchFamily="34" charset="0"/>
              </a:rPr>
              <a:t>10 a 14 de Agosto de 2026</a:t>
            </a:r>
            <a:endParaRPr lang="pt-BR" sz="2800" b="1" dirty="0">
              <a:solidFill>
                <a:srgbClr val="002762"/>
              </a:solidFill>
              <a:latin typeface="Neo Sans" panose="02000606040000020004" pitchFamily="2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7DBDDE78-E879-5972-ED7C-A76F9E8A3B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73" b="33357"/>
          <a:stretch>
            <a:fillRect/>
          </a:stretch>
        </p:blipFill>
        <p:spPr bwMode="auto">
          <a:xfrm>
            <a:off x="23830170" y="569589"/>
            <a:ext cx="8381741" cy="249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he image shows a detailed cross-sectional view of a blue gear assembly, with various parts labeled, illustrating its internal mechanics.&#10;&#10;AI-generated content may be incorrect.">
            <a:extLst>
              <a:ext uri="{FF2B5EF4-FFF2-40B4-BE49-F238E27FC236}">
                <a16:creationId xmlns:a16="http://schemas.microsoft.com/office/drawing/2014/main" xmlns="" id="{D0FDE85B-3D70-3542-CB24-FE0C42642F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77749" y="14637551"/>
            <a:ext cx="13595185" cy="7830282"/>
          </a:xfrm>
          <a:prstGeom prst="rect">
            <a:avLst/>
          </a:prstGeom>
        </p:spPr>
      </p:pic>
      <p:grpSp>
        <p:nvGrpSpPr>
          <p:cNvPr id="14" name="Agrupar 13">
            <a:extLst>
              <a:ext uri="{FF2B5EF4-FFF2-40B4-BE49-F238E27FC236}">
                <a16:creationId xmlns:a16="http://schemas.microsoft.com/office/drawing/2014/main" xmlns="" id="{42232E90-BE95-C3BF-7CEF-F4F195FC8937}"/>
              </a:ext>
            </a:extLst>
          </p:cNvPr>
          <p:cNvGrpSpPr/>
          <p:nvPr/>
        </p:nvGrpSpPr>
        <p:grpSpPr>
          <a:xfrm>
            <a:off x="809398" y="5728553"/>
            <a:ext cx="14835559" cy="6973847"/>
            <a:chOff x="809398" y="5728553"/>
            <a:chExt cx="14835559" cy="6973847"/>
          </a:xfrm>
        </p:grpSpPr>
        <p:sp>
          <p:nvSpPr>
            <p:cNvPr id="89" name="Google Shape;89;p1">
              <a:extLst>
                <a:ext uri="{FF2B5EF4-FFF2-40B4-BE49-F238E27FC236}">
                  <a16:creationId xmlns:a16="http://schemas.microsoft.com/office/drawing/2014/main" xmlns="" id="{6EDA4553-75D6-1716-A8F7-D5E9B0044581}"/>
                </a:ext>
              </a:extLst>
            </p:cNvPr>
            <p:cNvSpPr txBox="1"/>
            <p:nvPr/>
          </p:nvSpPr>
          <p:spPr>
            <a:xfrm>
              <a:off x="884957" y="7295800"/>
              <a:ext cx="14760000" cy="540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360000" rIns="90000" bIns="3600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800" b="0" i="0" u="none" strike="noStrike" cap="none" dirty="0">
                  <a:solidFill>
                    <a:srgbClr val="002762"/>
                  </a:solidFill>
                  <a:latin typeface="Arial"/>
                  <a:ea typeface="Arial"/>
                  <a:cs typeface="Arial"/>
                  <a:sym typeface="Arial"/>
                </a:rPr>
                <a:t>Este arquivo deve ser utilizado como </a:t>
              </a:r>
              <a:r>
                <a:rPr lang="pt-BR" sz="3800" b="0" i="1" u="none" strike="noStrike" cap="none" dirty="0" err="1">
                  <a:solidFill>
                    <a:srgbClr val="002762"/>
                  </a:solidFill>
                  <a:latin typeface="Arial"/>
                  <a:ea typeface="Arial"/>
                  <a:cs typeface="Arial"/>
                  <a:sym typeface="Arial"/>
                </a:rPr>
                <a:t>template</a:t>
              </a:r>
              <a:r>
                <a:rPr lang="pt-BR" sz="3800" b="0" i="0" u="none" strike="noStrike" cap="none" dirty="0">
                  <a:solidFill>
                    <a:srgbClr val="002762"/>
                  </a:solidFill>
                  <a:latin typeface="Arial"/>
                  <a:ea typeface="Arial"/>
                  <a:cs typeface="Arial"/>
                  <a:sym typeface="Arial"/>
                </a:rPr>
                <a:t> para elaboração dos </a:t>
              </a:r>
              <a:r>
                <a:rPr lang="pt-BR" sz="3800" dirty="0">
                  <a:solidFill>
                    <a:srgbClr val="002762"/>
                  </a:solidFill>
                </a:rPr>
                <a:t>pôsteres</a:t>
              </a:r>
              <a:r>
                <a:rPr lang="pt-BR" sz="3800" b="0" i="0" u="none" strike="noStrike" cap="none" dirty="0">
                  <a:solidFill>
                    <a:srgbClr val="002762"/>
                  </a:solidFill>
                  <a:latin typeface="Arial"/>
                  <a:ea typeface="Arial"/>
                  <a:cs typeface="Arial"/>
                  <a:sym typeface="Arial"/>
                </a:rPr>
                <a:t> a serem apresentados no CONEM 2024.</a:t>
              </a:r>
              <a:endParaRPr dirty="0">
                <a:solidFill>
                  <a:srgbClr val="002762"/>
                </a:solidFill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800" b="0" i="0" u="none" strike="noStrike" cap="none" dirty="0">
                <a:solidFill>
                  <a:srgbClr val="002762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800" b="0" i="0" u="none" strike="noStrike" cap="none" dirty="0">
                  <a:solidFill>
                    <a:srgbClr val="002762"/>
                  </a:solidFill>
                  <a:latin typeface="Arial"/>
                  <a:ea typeface="Arial"/>
                  <a:cs typeface="Arial"/>
                  <a:sym typeface="Arial"/>
                </a:rPr>
                <a:t>O conteúdo </a:t>
              </a:r>
              <a:r>
                <a:rPr lang="pt-BR" sz="3800" dirty="0">
                  <a:solidFill>
                    <a:srgbClr val="002762"/>
                  </a:solidFill>
                </a:rPr>
                <a:t>deve</a:t>
              </a:r>
              <a:r>
                <a:rPr lang="pt-BR" sz="3800" b="0" i="0" u="none" strike="noStrike" cap="none" dirty="0">
                  <a:solidFill>
                    <a:srgbClr val="002762"/>
                  </a:solidFill>
                  <a:latin typeface="Arial"/>
                  <a:ea typeface="Arial"/>
                  <a:cs typeface="Arial"/>
                  <a:sym typeface="Arial"/>
                </a:rPr>
                <a:t> ser escrito em português ou </a:t>
              </a:r>
              <a:r>
                <a:rPr lang="pt-BR" sz="3800" b="0" i="0" u="none" strike="noStrike" cap="none" dirty="0" smtClean="0">
                  <a:solidFill>
                    <a:srgbClr val="002762"/>
                  </a:solidFill>
                  <a:latin typeface="Arial"/>
                  <a:ea typeface="Arial"/>
                  <a:cs typeface="Arial"/>
                  <a:sym typeface="Arial"/>
                </a:rPr>
                <a:t>inglês </a:t>
              </a:r>
              <a:r>
                <a:rPr lang="pt-BR" sz="3800" b="0" i="0" u="none" strike="noStrike" cap="none" dirty="0">
                  <a:solidFill>
                    <a:srgbClr val="002762"/>
                  </a:solidFill>
                  <a:latin typeface="Arial"/>
                  <a:ea typeface="Arial"/>
                  <a:cs typeface="Arial"/>
                  <a:sym typeface="Arial"/>
                </a:rPr>
                <a:t>e impresso no formato (</a:t>
              </a:r>
              <a:r>
                <a:rPr lang="pt-BR" sz="3800" i="0" u="none" strike="noStrike" cap="none" dirty="0" smtClean="0">
                  <a:solidFill>
                    <a:srgbClr val="002762"/>
                  </a:solidFill>
                  <a:latin typeface="Arial"/>
                  <a:ea typeface="Arial"/>
                  <a:cs typeface="Arial"/>
                  <a:sym typeface="Arial"/>
                </a:rPr>
                <a:t>1,1 </a:t>
              </a:r>
              <a:r>
                <a:rPr lang="pt-BR" sz="3800" i="0" u="none" strike="noStrike" cap="none" dirty="0">
                  <a:solidFill>
                    <a:srgbClr val="002762"/>
                  </a:solidFill>
                  <a:latin typeface="Arial"/>
                  <a:ea typeface="Arial"/>
                  <a:cs typeface="Arial"/>
                  <a:sym typeface="Arial"/>
                </a:rPr>
                <a:t>m de altura e 0,9 m de largura</a:t>
              </a:r>
              <a:r>
                <a:rPr lang="pt-BR" sz="3800" b="0" i="0" u="none" strike="noStrike" cap="none" dirty="0">
                  <a:solidFill>
                    <a:srgbClr val="002762"/>
                  </a:solidFill>
                  <a:latin typeface="Arial"/>
                  <a:ea typeface="Arial"/>
                  <a:cs typeface="Arial"/>
                  <a:sym typeface="Arial"/>
                </a:rPr>
                <a:t>), utilizando fonte Arial com tamanho 38 e texto justificado, exceto no título, nome dos autores e subtítulos, que devem seguir a indicação do </a:t>
              </a:r>
              <a:r>
                <a:rPr lang="pt-BR" sz="3800" b="0" i="1" u="none" strike="noStrike" cap="none" dirty="0" err="1">
                  <a:solidFill>
                    <a:srgbClr val="002762"/>
                  </a:solidFill>
                  <a:latin typeface="Arial"/>
                  <a:ea typeface="Arial"/>
                  <a:cs typeface="Arial"/>
                  <a:sym typeface="Arial"/>
                </a:rPr>
                <a:t>template</a:t>
              </a:r>
              <a:r>
                <a:rPr lang="pt-BR" sz="3800" b="0" i="0" u="none" strike="noStrike" cap="none" dirty="0">
                  <a:solidFill>
                    <a:srgbClr val="002762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pt-BR" sz="3800" b="0" i="0" u="none" strike="noStrike" cap="none" dirty="0">
                  <a:solidFill>
                    <a:srgbClr val="FF7F00"/>
                  </a:solidFill>
                  <a:latin typeface="Arial"/>
                  <a:ea typeface="Arial"/>
                  <a:cs typeface="Arial"/>
                  <a:sym typeface="Arial"/>
                </a:rPr>
                <a:t>(</a:t>
              </a:r>
              <a:r>
                <a:rPr lang="pt-BR" sz="3800" b="0" i="0" u="none" strike="noStrike" cap="none" dirty="0" smtClean="0">
                  <a:solidFill>
                    <a:srgbClr val="FF7F00"/>
                  </a:solidFill>
                  <a:latin typeface="Arial"/>
                  <a:ea typeface="Arial"/>
                  <a:cs typeface="Arial"/>
                  <a:sym typeface="Arial"/>
                </a:rPr>
                <a:t>marcações/informações </a:t>
              </a:r>
              <a:r>
                <a:rPr lang="pt-BR" sz="3800" b="0" i="0" u="none" strike="noStrike" cap="none" dirty="0">
                  <a:solidFill>
                    <a:srgbClr val="FF7F00"/>
                  </a:solidFill>
                  <a:latin typeface="Arial"/>
                  <a:ea typeface="Arial"/>
                  <a:cs typeface="Arial"/>
                  <a:sym typeface="Arial"/>
                </a:rPr>
                <a:t>em laranja, remover no final)</a:t>
              </a:r>
              <a:r>
                <a:rPr lang="pt-BR" sz="3800" b="0" i="0" u="none" strike="noStrike" cap="none" dirty="0">
                  <a:solidFill>
                    <a:srgbClr val="002762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dirty="0">
                <a:solidFill>
                  <a:srgbClr val="002762"/>
                </a:solidFill>
              </a:endParaRPr>
            </a:p>
          </p:txBody>
        </p:sp>
        <p:sp>
          <p:nvSpPr>
            <p:cNvPr id="7" name="Parallelogram 4">
              <a:extLst>
                <a:ext uri="{FF2B5EF4-FFF2-40B4-BE49-F238E27FC236}">
                  <a16:creationId xmlns:a16="http://schemas.microsoft.com/office/drawing/2014/main" xmlns="" id="{37631D30-0805-FCDF-D965-8269A480B8A0}"/>
                </a:ext>
              </a:extLst>
            </p:cNvPr>
            <p:cNvSpPr/>
            <p:nvPr/>
          </p:nvSpPr>
          <p:spPr>
            <a:xfrm>
              <a:off x="809398" y="5728553"/>
              <a:ext cx="14040000" cy="1440000"/>
            </a:xfrm>
            <a:prstGeom prst="parallelogram">
              <a:avLst/>
            </a:prstGeom>
            <a:solidFill>
              <a:srgbClr val="00205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09728" tIns="18288" rIns="18288" bIns="9144" rtlCol="0" anchor="ctr"/>
            <a:lstStyle/>
            <a:p>
              <a:pPr algn="ctr"/>
              <a:r>
                <a:rPr lang="pt-BR" sz="4800" b="1" dirty="0">
                  <a:solidFill>
                    <a:srgbClr val="FF7F00"/>
                  </a:solidFill>
                </a:rPr>
                <a:t>INTRODUÇÃO</a:t>
              </a:r>
              <a:r>
                <a:rPr lang="pt-BR" sz="4800" b="1" dirty="0">
                  <a:solidFill>
                    <a:srgbClr val="FFFFFF"/>
                  </a:solidFill>
                </a:rPr>
                <a:t> </a:t>
              </a:r>
              <a:r>
                <a:rPr lang="pt-BR" sz="4800" b="1" dirty="0">
                  <a:solidFill>
                    <a:srgbClr val="FF7F00"/>
                  </a:solidFill>
                  <a:ea typeface="Arial"/>
                  <a:cs typeface="Arial"/>
                </a:rPr>
                <a:t>(ARIAL, 48, NEGRITO)</a:t>
              </a:r>
              <a:r>
                <a:rPr lang="pt-BR" sz="4800" b="1" dirty="0">
                  <a:solidFill>
                    <a:srgbClr val="FFFFFF"/>
                  </a:solidFill>
                </a:rPr>
                <a:t> </a:t>
              </a:r>
              <a:endParaRPr sz="48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xmlns="" id="{5D6E8830-0C53-5D3C-BD51-84E4493EBADE}"/>
              </a:ext>
            </a:extLst>
          </p:cNvPr>
          <p:cNvGrpSpPr/>
          <p:nvPr/>
        </p:nvGrpSpPr>
        <p:grpSpPr>
          <a:xfrm>
            <a:off x="882284" y="12599817"/>
            <a:ext cx="14826534" cy="16121785"/>
            <a:chOff x="882284" y="12599817"/>
            <a:chExt cx="14826534" cy="1612178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xmlns="" id="{00089EE8-846D-0B5F-7078-1873C710C4A2}"/>
                    </a:ext>
                  </a:extLst>
                </p:cNvPr>
                <p:cNvSpPr txBox="1"/>
                <p:nvPr/>
              </p:nvSpPr>
              <p:spPr>
                <a:xfrm>
                  <a:off x="948818" y="14563880"/>
                  <a:ext cx="14760000" cy="141577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:r>
                    <a:rPr lang="pt-BR" sz="3800" dirty="0">
                      <a:solidFill>
                        <a:srgbClr val="002762"/>
                      </a:solidFill>
                    </a:rPr>
                    <a:t>A apresentação do pôster deve abordar os seguintes tópicos de forma concisa e objetiva: Introdução, Materiais e/ou Métodos Experimentais e/ou Numéricos, Resultados e Discussões, e Conclusões. As seções de Agradecimentos e Referências são opcionais. </a:t>
                  </a:r>
                  <a:r>
                    <a:rPr lang="pt-BR" sz="3800" u="sng" dirty="0">
                      <a:solidFill>
                        <a:srgbClr val="002762"/>
                      </a:solidFill>
                    </a:rPr>
                    <a:t>A impressão dos pôsteres é de responsabilidade dos autores</a:t>
                  </a:r>
                  <a:r>
                    <a:rPr lang="pt-BR" sz="3800" dirty="0">
                      <a:solidFill>
                        <a:srgbClr val="002762"/>
                      </a:solidFill>
                    </a:rPr>
                    <a:t>.</a:t>
                  </a:r>
                </a:p>
                <a:p>
                  <a:pPr algn="just"/>
                  <a:endParaRPr lang="pt-BR" sz="3800" dirty="0">
                    <a:solidFill>
                      <a:srgbClr val="002762"/>
                    </a:solidFill>
                  </a:endParaRPr>
                </a:p>
                <a:p>
                  <a:pPr algn="just"/>
                  <a:r>
                    <a:rPr lang="pt-BR" sz="3800" dirty="0">
                      <a:solidFill>
                        <a:srgbClr val="002762"/>
                      </a:solidFill>
                    </a:rPr>
                    <a:t>Equações podem ser digitadas ou inseridas no texto:</a:t>
                  </a:r>
                </a:p>
                <a:p>
                  <a:pPr algn="just"/>
                  <a:endParaRPr lang="pt-BR" sz="3800" dirty="0">
                    <a:solidFill>
                      <a:srgbClr val="002762"/>
                    </a:solidFill>
                  </a:endParaRPr>
                </a:p>
                <a:p>
                  <a:pPr algn="just"/>
                  <a:r>
                    <a:rPr lang="pt-BR" sz="3800" dirty="0">
                      <a:solidFill>
                        <a:srgbClr val="002762"/>
                      </a:solidFill>
                    </a:rPr>
                    <a:t>A equação de um sistema dinâmico é escrita da seguinte forma:</a:t>
                  </a:r>
                </a:p>
                <a:p>
                  <a:pPr algn="just"/>
                  <a:endParaRPr lang="pt-BR" sz="3800" dirty="0">
                    <a:solidFill>
                      <a:srgbClr val="002762"/>
                    </a:solidFill>
                  </a:endParaRPr>
                </a:p>
                <a:p>
                  <a:pPr algn="just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]{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¨(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)}+[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]{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˙(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)}+[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K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]{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)}=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762"/>
                            </a:solidFill>
                          </a:rPr>
                          <m:t>),</m:t>
                        </m:r>
                      </m:oMath>
                    </m:oMathPara>
                  </a14:m>
                  <a:endParaRPr lang="pt-BR" sz="3800" dirty="0">
                    <a:solidFill>
                      <a:srgbClr val="002762"/>
                    </a:solidFill>
                  </a:endParaRPr>
                </a:p>
                <a:p>
                  <a:pPr algn="just"/>
                  <a:endParaRPr lang="en-US" sz="3800" b="1" dirty="0">
                    <a:solidFill>
                      <a:srgbClr val="002762"/>
                    </a:solidFill>
                  </a:endParaRPr>
                </a:p>
                <a:p>
                  <a:pPr algn="just"/>
                  <a:r>
                    <a:rPr lang="pt-BR" sz="3800" dirty="0">
                      <a:solidFill>
                        <a:srgbClr val="002762"/>
                      </a:solidFill>
                    </a:rPr>
                    <a:t>onde [M], [C], e [K] são as matrizes massa, dissipação e rigidez, respectivamente, {ẍ}, {ẋ}, {x}, e f(t) são os vetores aceleração, velocidade, deslocamento, e força de excitação, respectivamente.</a:t>
                  </a:r>
                </a:p>
                <a:p>
                  <a:pPr algn="just"/>
                  <a:endParaRPr lang="pt-BR" sz="3800" dirty="0">
                    <a:solidFill>
                      <a:srgbClr val="002762"/>
                    </a:solidFill>
                  </a:endParaRPr>
                </a:p>
                <a:p>
                  <a:pPr algn="just"/>
                  <a:r>
                    <a:rPr lang="pt-BR" sz="3800" dirty="0">
                      <a:solidFill>
                        <a:srgbClr val="002762"/>
                      </a:solidFill>
                    </a:rPr>
                    <a:t>As margens dos campos de texto devem ter 25 mm na esquerda e na direita e 10 mm nas partes superior e inferior.</a:t>
                  </a:r>
                </a:p>
                <a:p>
                  <a:pPr algn="just"/>
                  <a:endParaRPr lang="pt-BR" sz="3800" dirty="0">
                    <a:solidFill>
                      <a:srgbClr val="002762"/>
                    </a:solidFill>
                  </a:endParaRPr>
                </a:p>
                <a:p>
                  <a:pPr algn="just"/>
                  <a:r>
                    <a:rPr lang="pt-BR" sz="3800" dirty="0">
                      <a:solidFill>
                        <a:srgbClr val="002762"/>
                      </a:solidFill>
                    </a:rPr>
                    <a:t>Manter o espaçamento de 30 mm entre o texto e as margens da página. A largura do texto deve ser de 410 mm. </a:t>
                  </a:r>
                  <a:r>
                    <a:rPr lang="pt-BR" sz="3800" dirty="0">
                      <a:solidFill>
                        <a:srgbClr val="FF7F00"/>
                      </a:solidFill>
                    </a:rPr>
                    <a:t>(Checar o tamanho e formatação das fontes indicadas pelas chaves laranjas – não esquecer de deletá-las!)</a:t>
                  </a:r>
                  <a:endParaRPr lang="en-US" sz="3800" dirty="0">
                    <a:solidFill>
                      <a:srgbClr val="FF7F00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00089EE8-846D-0B5F-7078-1873C710C4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8818" y="14563880"/>
                  <a:ext cx="14760000" cy="14157722"/>
                </a:xfrm>
                <a:prstGeom prst="rect">
                  <a:avLst/>
                </a:prstGeom>
                <a:blipFill>
                  <a:blip r:embed="rId7"/>
                  <a:stretch>
                    <a:fillRect l="-1363" t="-732" r="-1363" b="-775"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Parallelogram 4">
              <a:extLst>
                <a:ext uri="{FF2B5EF4-FFF2-40B4-BE49-F238E27FC236}">
                  <a16:creationId xmlns:a16="http://schemas.microsoft.com/office/drawing/2014/main" xmlns="" id="{A75DA5EE-0CEF-C875-3492-749C359F8E30}"/>
                </a:ext>
              </a:extLst>
            </p:cNvPr>
            <p:cNvSpPr/>
            <p:nvPr/>
          </p:nvSpPr>
          <p:spPr>
            <a:xfrm>
              <a:off x="882284" y="12599817"/>
              <a:ext cx="14040000" cy="1440000"/>
            </a:xfrm>
            <a:prstGeom prst="parallelogram">
              <a:avLst/>
            </a:prstGeom>
            <a:solidFill>
              <a:srgbClr val="00205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09728" tIns="18288" rIns="18288" bIns="9144" rtlCol="0" anchor="ctr"/>
            <a:lstStyle/>
            <a:p>
              <a:pPr algn="ctr"/>
              <a:r>
                <a:rPr lang="pt-BR" sz="4800" b="1" dirty="0">
                  <a:solidFill>
                    <a:srgbClr val="FF7F00"/>
                  </a:solidFill>
                </a:rPr>
                <a:t>MATERIAIS E MÉTODOS</a:t>
              </a:r>
              <a:r>
                <a:rPr lang="pt-BR" sz="4800" b="1" dirty="0">
                  <a:solidFill>
                    <a:srgbClr val="FFFFFF"/>
                  </a:solidFill>
                </a:rPr>
                <a:t> </a:t>
              </a:r>
              <a:r>
                <a:rPr lang="pt-BR" sz="4800" b="1" dirty="0">
                  <a:solidFill>
                    <a:srgbClr val="FF7F00"/>
                  </a:solidFill>
                  <a:ea typeface="Arial"/>
                  <a:cs typeface="Arial"/>
                </a:rPr>
                <a:t>(ARIAL, 48, NEGRITO)</a:t>
              </a:r>
              <a:r>
                <a:rPr lang="pt-BR" sz="4800" b="1" dirty="0">
                  <a:solidFill>
                    <a:srgbClr val="FFFFFF"/>
                  </a:solidFill>
                </a:rPr>
                <a:t> </a:t>
              </a:r>
              <a:endParaRPr sz="48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xmlns="" id="{729B435B-4F09-500C-66F2-388C96D1E6C4}"/>
              </a:ext>
            </a:extLst>
          </p:cNvPr>
          <p:cNvGrpSpPr/>
          <p:nvPr/>
        </p:nvGrpSpPr>
        <p:grpSpPr>
          <a:xfrm>
            <a:off x="809398" y="31252243"/>
            <a:ext cx="14904137" cy="3599929"/>
            <a:chOff x="809398" y="31252243"/>
            <a:chExt cx="14904137" cy="3599929"/>
          </a:xfrm>
        </p:grpSpPr>
        <p:sp>
          <p:nvSpPr>
            <p:cNvPr id="101" name="Google Shape;101;p1">
              <a:extLst>
                <a:ext uri="{FF2B5EF4-FFF2-40B4-BE49-F238E27FC236}">
                  <a16:creationId xmlns:a16="http://schemas.microsoft.com/office/drawing/2014/main" xmlns="" id="{D2E893C3-125A-D803-1DDC-435712738F28}"/>
                </a:ext>
              </a:extLst>
            </p:cNvPr>
            <p:cNvSpPr/>
            <p:nvPr/>
          </p:nvSpPr>
          <p:spPr>
            <a:xfrm>
              <a:off x="953535" y="32955590"/>
              <a:ext cx="14760000" cy="18965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360000" rIns="90000" bIns="3600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800" dirty="0">
                  <a:solidFill>
                    <a:srgbClr val="002762"/>
                  </a:solidFill>
                  <a:latin typeface="Arial"/>
                  <a:ea typeface="Arial"/>
                  <a:cs typeface="Arial"/>
                  <a:sym typeface="Arial"/>
                </a:rPr>
                <a:t>Os resultados mais importantes devem ser preferencialmente apresentados em figuras ou tabelas.</a:t>
              </a:r>
              <a:endParaRPr dirty="0">
                <a:solidFill>
                  <a:srgbClr val="002762"/>
                </a:solidFill>
              </a:endParaRPr>
            </a:p>
          </p:txBody>
        </p:sp>
        <p:sp>
          <p:nvSpPr>
            <p:cNvPr id="10" name="Parallelogram 4">
              <a:extLst>
                <a:ext uri="{FF2B5EF4-FFF2-40B4-BE49-F238E27FC236}">
                  <a16:creationId xmlns:a16="http://schemas.microsoft.com/office/drawing/2014/main" xmlns="" id="{41E614E5-CB3D-8412-7219-2C581F1B25C2}"/>
                </a:ext>
              </a:extLst>
            </p:cNvPr>
            <p:cNvSpPr/>
            <p:nvPr/>
          </p:nvSpPr>
          <p:spPr>
            <a:xfrm>
              <a:off x="809398" y="31252243"/>
              <a:ext cx="14040000" cy="1440000"/>
            </a:xfrm>
            <a:prstGeom prst="parallelogram">
              <a:avLst/>
            </a:prstGeom>
            <a:solidFill>
              <a:srgbClr val="00205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09728" tIns="18288" rIns="18288" bIns="9144" rtlCol="0" anchor="ctr"/>
            <a:lstStyle/>
            <a:p>
              <a:pPr algn="ctr"/>
              <a:r>
                <a:rPr lang="pt-BR" sz="4800" b="1" dirty="0">
                  <a:solidFill>
                    <a:srgbClr val="FF7F00"/>
                  </a:solidFill>
                </a:rPr>
                <a:t>RESULTADOS E DISCUSSÃO</a:t>
              </a:r>
              <a:r>
                <a:rPr lang="pt-BR" sz="4800" b="1" dirty="0">
                  <a:solidFill>
                    <a:srgbClr val="FFFFFF"/>
                  </a:solidFill>
                </a:rPr>
                <a:t> </a:t>
              </a:r>
              <a:r>
                <a:rPr lang="pt-BR" sz="4800" b="1" dirty="0">
                  <a:solidFill>
                    <a:srgbClr val="FF7F00"/>
                  </a:solidFill>
                  <a:ea typeface="Arial"/>
                  <a:cs typeface="Arial"/>
                </a:rPr>
                <a:t>(ARIAL, 48, NEGRITO)</a:t>
              </a:r>
              <a:r>
                <a:rPr lang="pt-BR" sz="4800" b="1" dirty="0">
                  <a:solidFill>
                    <a:srgbClr val="FFFFFF"/>
                  </a:solidFill>
                </a:rPr>
                <a:t> </a:t>
              </a:r>
              <a:endParaRPr sz="48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xmlns="" id="{C9A71209-E0A6-0C38-FFB5-29400856B08A}"/>
              </a:ext>
            </a:extLst>
          </p:cNvPr>
          <p:cNvGrpSpPr/>
          <p:nvPr/>
        </p:nvGrpSpPr>
        <p:grpSpPr>
          <a:xfrm>
            <a:off x="16454973" y="24692416"/>
            <a:ext cx="14763877" cy="4367745"/>
            <a:chOff x="16433708" y="24692416"/>
            <a:chExt cx="14763877" cy="4367745"/>
          </a:xfrm>
        </p:grpSpPr>
        <p:sp>
          <p:nvSpPr>
            <p:cNvPr id="97" name="Google Shape;97;p1">
              <a:extLst>
                <a:ext uri="{FF2B5EF4-FFF2-40B4-BE49-F238E27FC236}">
                  <a16:creationId xmlns:a16="http://schemas.microsoft.com/office/drawing/2014/main" xmlns="" id="{FF13A817-6B5E-D4B6-7C91-88E292778689}"/>
                </a:ext>
              </a:extLst>
            </p:cNvPr>
            <p:cNvSpPr txBox="1"/>
            <p:nvPr/>
          </p:nvSpPr>
          <p:spPr>
            <a:xfrm flipH="1">
              <a:off x="16437585" y="26486470"/>
              <a:ext cx="14760000" cy="25736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360000" rIns="90000" bIns="360000" anchor="t" anchorCtr="0">
              <a:spAutoFit/>
            </a:bodyPr>
            <a:lstStyle/>
            <a:p>
              <a:pPr marL="571500" marR="0" lvl="0" indent="-571500" algn="just" rtl="0">
                <a:spcBef>
                  <a:spcPts val="0"/>
                </a:spcBef>
                <a:spcAft>
                  <a:spcPts val="0"/>
                </a:spcAft>
                <a:buClr>
                  <a:srgbClr val="002762"/>
                </a:buClr>
                <a:buSzPts val="4000"/>
                <a:buFont typeface="Arial" panose="020B0604020202020204" pitchFamily="34" charset="0"/>
                <a:buChar char="•"/>
              </a:pPr>
              <a:r>
                <a:rPr lang="pt-BR" sz="4000" i="1" dirty="0">
                  <a:solidFill>
                    <a:srgbClr val="002762"/>
                  </a:solidFill>
                </a:rPr>
                <a:t>Conclusão 1,</a:t>
              </a:r>
              <a:endParaRPr sz="4000" i="1" dirty="0">
                <a:solidFill>
                  <a:srgbClr val="002762"/>
                </a:solidFill>
              </a:endParaRPr>
            </a:p>
            <a:p>
              <a:pPr marL="571500" marR="0" lvl="0" indent="-571500" algn="just" rtl="0">
                <a:spcBef>
                  <a:spcPts val="0"/>
                </a:spcBef>
                <a:spcAft>
                  <a:spcPts val="0"/>
                </a:spcAft>
                <a:buClr>
                  <a:srgbClr val="002762"/>
                </a:buClr>
                <a:buSzPts val="4000"/>
                <a:buFont typeface="Arial" panose="020B0604020202020204" pitchFamily="34" charset="0"/>
                <a:buChar char="•"/>
              </a:pPr>
              <a:r>
                <a:rPr lang="pt-BR" sz="4000" i="1" dirty="0">
                  <a:solidFill>
                    <a:srgbClr val="002762"/>
                  </a:solidFill>
                </a:rPr>
                <a:t>Conclusão 2,</a:t>
              </a:r>
              <a:endParaRPr sz="4000" i="1" dirty="0">
                <a:solidFill>
                  <a:srgbClr val="002762"/>
                </a:solidFill>
              </a:endParaRPr>
            </a:p>
            <a:p>
              <a:pPr marL="571500" marR="0" lvl="0" indent="-571500" algn="just" rtl="0">
                <a:spcBef>
                  <a:spcPts val="0"/>
                </a:spcBef>
                <a:spcAft>
                  <a:spcPts val="0"/>
                </a:spcAft>
                <a:buClr>
                  <a:srgbClr val="002762"/>
                </a:buClr>
                <a:buSzPts val="4000"/>
                <a:buFont typeface="Arial" panose="020B0604020202020204" pitchFamily="34" charset="0"/>
                <a:buChar char="•"/>
              </a:pPr>
              <a:r>
                <a:rPr lang="pt-BR" sz="4000" i="1" dirty="0">
                  <a:solidFill>
                    <a:srgbClr val="002762"/>
                  </a:solidFill>
                </a:rPr>
                <a:t>... .</a:t>
              </a:r>
            </a:p>
          </p:txBody>
        </p:sp>
        <p:sp>
          <p:nvSpPr>
            <p:cNvPr id="11" name="Parallelogram 4">
              <a:extLst>
                <a:ext uri="{FF2B5EF4-FFF2-40B4-BE49-F238E27FC236}">
                  <a16:creationId xmlns:a16="http://schemas.microsoft.com/office/drawing/2014/main" xmlns="" id="{A00783CB-AE39-925D-34CA-3749AD3A5301}"/>
                </a:ext>
              </a:extLst>
            </p:cNvPr>
            <p:cNvSpPr/>
            <p:nvPr/>
          </p:nvSpPr>
          <p:spPr>
            <a:xfrm>
              <a:off x="16433708" y="24692416"/>
              <a:ext cx="14040000" cy="1440000"/>
            </a:xfrm>
            <a:prstGeom prst="parallelogram">
              <a:avLst/>
            </a:prstGeom>
            <a:solidFill>
              <a:srgbClr val="00205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09728" tIns="18288" rIns="18288" bIns="9144" rtlCol="0" anchor="ctr"/>
            <a:lstStyle/>
            <a:p>
              <a:pPr algn="ctr"/>
              <a:r>
                <a:rPr lang="pt-BR" sz="4800" b="1" dirty="0">
                  <a:solidFill>
                    <a:srgbClr val="FF7F00"/>
                  </a:solidFill>
                </a:rPr>
                <a:t>CONCLUSÕES </a:t>
              </a:r>
              <a:r>
                <a:rPr lang="pt-BR" sz="4800" b="1" dirty="0">
                  <a:solidFill>
                    <a:srgbClr val="FF7F00"/>
                  </a:solidFill>
                  <a:ea typeface="Arial"/>
                  <a:cs typeface="Arial"/>
                </a:rPr>
                <a:t>(ARIAL, 48, NEGRITO)</a:t>
              </a:r>
              <a:r>
                <a:rPr lang="pt-BR" sz="4800" b="1" dirty="0">
                  <a:solidFill>
                    <a:srgbClr val="FFFFFF"/>
                  </a:solidFill>
                </a:rPr>
                <a:t> </a:t>
              </a:r>
              <a:endParaRPr sz="48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xmlns="" id="{FF89D7D8-3F62-0D07-9089-D3B1B24B5068}"/>
              </a:ext>
            </a:extLst>
          </p:cNvPr>
          <p:cNvGrpSpPr/>
          <p:nvPr/>
        </p:nvGrpSpPr>
        <p:grpSpPr>
          <a:xfrm>
            <a:off x="16256197" y="31053447"/>
            <a:ext cx="14962653" cy="3219554"/>
            <a:chOff x="16234932" y="31053447"/>
            <a:chExt cx="14962653" cy="3219554"/>
          </a:xfrm>
        </p:grpSpPr>
        <p:sp>
          <p:nvSpPr>
            <p:cNvPr id="105" name="Google Shape;105;p1">
              <a:extLst>
                <a:ext uri="{FF2B5EF4-FFF2-40B4-BE49-F238E27FC236}">
                  <a16:creationId xmlns:a16="http://schemas.microsoft.com/office/drawing/2014/main" xmlns="" id="{FB9F1060-7CEF-405A-A7D4-E0845C19507B}"/>
                </a:ext>
              </a:extLst>
            </p:cNvPr>
            <p:cNvSpPr txBox="1"/>
            <p:nvPr/>
          </p:nvSpPr>
          <p:spPr>
            <a:xfrm flipH="1">
              <a:off x="16437585" y="32930417"/>
              <a:ext cx="14760000" cy="13425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360000" rIns="90000" bIns="3600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800" b="0" u="none">
                  <a:solidFill>
                    <a:srgbClr val="002762"/>
                  </a:solidFill>
                  <a:latin typeface="Arial"/>
                  <a:ea typeface="Arial"/>
                  <a:cs typeface="Arial"/>
                  <a:sym typeface="Arial"/>
                </a:rPr>
                <a:t>Esta seção é opcional</a:t>
              </a:r>
              <a:r>
                <a:rPr lang="pt-BR" sz="4000" b="0" u="none">
                  <a:solidFill>
                    <a:srgbClr val="002762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>
                <a:solidFill>
                  <a:srgbClr val="002762"/>
                </a:solidFill>
              </a:endParaRPr>
            </a:p>
          </p:txBody>
        </p:sp>
        <p:sp>
          <p:nvSpPr>
            <p:cNvPr id="12" name="Parallelogram 4">
              <a:extLst>
                <a:ext uri="{FF2B5EF4-FFF2-40B4-BE49-F238E27FC236}">
                  <a16:creationId xmlns:a16="http://schemas.microsoft.com/office/drawing/2014/main" xmlns="" id="{5294C54D-3C69-E4D3-F87C-8FE02EADAF40}"/>
                </a:ext>
              </a:extLst>
            </p:cNvPr>
            <p:cNvSpPr/>
            <p:nvPr/>
          </p:nvSpPr>
          <p:spPr>
            <a:xfrm>
              <a:off x="16234932" y="31053447"/>
              <a:ext cx="14040000" cy="1440000"/>
            </a:xfrm>
            <a:prstGeom prst="parallelogram">
              <a:avLst/>
            </a:prstGeom>
            <a:solidFill>
              <a:srgbClr val="00205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09728" tIns="18288" rIns="18288" bIns="9144" rtlCol="0" anchor="ctr"/>
            <a:lstStyle/>
            <a:p>
              <a:pPr algn="ctr"/>
              <a:r>
                <a:rPr lang="pt-BR" sz="4800" b="1" dirty="0">
                  <a:solidFill>
                    <a:srgbClr val="FF7F00"/>
                  </a:solidFill>
                </a:rPr>
                <a:t>AGRADECIMENTOS</a:t>
              </a:r>
              <a:r>
                <a:rPr lang="pt-BR" sz="4800" b="1" dirty="0">
                  <a:solidFill>
                    <a:srgbClr val="FFFFFF"/>
                  </a:solidFill>
                </a:rPr>
                <a:t> </a:t>
              </a:r>
              <a:r>
                <a:rPr lang="pt-BR" sz="4800" b="1" dirty="0">
                  <a:solidFill>
                    <a:srgbClr val="FF7F00"/>
                  </a:solidFill>
                  <a:ea typeface="Arial"/>
                  <a:cs typeface="Arial"/>
                </a:rPr>
                <a:t>(ARIAL, 48, NEGRITO)</a:t>
              </a:r>
              <a:r>
                <a:rPr lang="pt-BR" sz="4800" b="1" dirty="0">
                  <a:solidFill>
                    <a:srgbClr val="FFFFFF"/>
                  </a:solidFill>
                </a:rPr>
                <a:t> </a:t>
              </a:r>
              <a:endParaRPr sz="48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xmlns="" id="{DF7D66BD-516D-067E-21D9-D71D2B634F97}"/>
              </a:ext>
            </a:extLst>
          </p:cNvPr>
          <p:cNvGrpSpPr/>
          <p:nvPr/>
        </p:nvGrpSpPr>
        <p:grpSpPr>
          <a:xfrm>
            <a:off x="16375465" y="35545945"/>
            <a:ext cx="14901142" cy="3194659"/>
            <a:chOff x="16354200" y="35545945"/>
            <a:chExt cx="14901142" cy="3194659"/>
          </a:xfrm>
        </p:grpSpPr>
        <p:sp>
          <p:nvSpPr>
            <p:cNvPr id="120" name="Google Shape;120;p1">
              <a:extLst>
                <a:ext uri="{FF2B5EF4-FFF2-40B4-BE49-F238E27FC236}">
                  <a16:creationId xmlns:a16="http://schemas.microsoft.com/office/drawing/2014/main" xmlns="" id="{3B141DB3-7332-360F-3ED4-47075F6695C4}"/>
                </a:ext>
              </a:extLst>
            </p:cNvPr>
            <p:cNvSpPr txBox="1"/>
            <p:nvPr/>
          </p:nvSpPr>
          <p:spPr>
            <a:xfrm flipH="1">
              <a:off x="16495342" y="37398020"/>
              <a:ext cx="14760000" cy="13425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360000" rIns="90000" bIns="3600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800" b="0" u="none" dirty="0">
                  <a:solidFill>
                    <a:srgbClr val="002762"/>
                  </a:solidFill>
                  <a:latin typeface="Arial"/>
                  <a:ea typeface="Arial"/>
                  <a:cs typeface="Arial"/>
                  <a:sym typeface="Arial"/>
                </a:rPr>
                <a:t>Esta seção é opcional.</a:t>
              </a:r>
              <a:endParaRPr dirty="0">
                <a:solidFill>
                  <a:srgbClr val="002762"/>
                </a:solidFill>
              </a:endParaRPr>
            </a:p>
          </p:txBody>
        </p:sp>
        <p:sp>
          <p:nvSpPr>
            <p:cNvPr id="13" name="Parallelogram 4">
              <a:extLst>
                <a:ext uri="{FF2B5EF4-FFF2-40B4-BE49-F238E27FC236}">
                  <a16:creationId xmlns:a16="http://schemas.microsoft.com/office/drawing/2014/main" xmlns="" id="{DFF81192-976D-31DC-E950-C2168726BE73}"/>
                </a:ext>
              </a:extLst>
            </p:cNvPr>
            <p:cNvSpPr/>
            <p:nvPr/>
          </p:nvSpPr>
          <p:spPr>
            <a:xfrm>
              <a:off x="16354200" y="35545945"/>
              <a:ext cx="14040000" cy="1440000"/>
            </a:xfrm>
            <a:prstGeom prst="parallelogram">
              <a:avLst/>
            </a:prstGeom>
            <a:solidFill>
              <a:srgbClr val="00205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09728" tIns="18288" rIns="18288" bIns="9144" rtlCol="0" anchor="ctr"/>
            <a:lstStyle/>
            <a:p>
              <a:pPr algn="ctr"/>
              <a:r>
                <a:rPr lang="pt-BR" sz="4800" b="1" dirty="0">
                  <a:solidFill>
                    <a:srgbClr val="FF7F00"/>
                  </a:solidFill>
                </a:rPr>
                <a:t>REFERÊNCIAS</a:t>
              </a:r>
              <a:r>
                <a:rPr lang="pt-BR" sz="4800" b="1" dirty="0">
                  <a:solidFill>
                    <a:srgbClr val="FFFFFF"/>
                  </a:solidFill>
                </a:rPr>
                <a:t> </a:t>
              </a:r>
              <a:r>
                <a:rPr lang="pt-BR" sz="4800" b="1" dirty="0">
                  <a:solidFill>
                    <a:srgbClr val="FF7F00"/>
                  </a:solidFill>
                  <a:ea typeface="Arial"/>
                  <a:cs typeface="Arial"/>
                </a:rPr>
                <a:t>(ARIAL, 48, NEGRITO)</a:t>
              </a:r>
              <a:r>
                <a:rPr lang="pt-BR" sz="4800" b="1" dirty="0">
                  <a:solidFill>
                    <a:srgbClr val="FFFFFF"/>
                  </a:solidFill>
                </a:rPr>
                <a:t> </a:t>
              </a:r>
              <a:endParaRPr sz="4800" b="1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67327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559</Words>
  <Application>Microsoft Office PowerPoint</Application>
  <PresentationFormat>Personalizar</PresentationFormat>
  <Paragraphs>55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Bahnschrift SemiLight</vt:lpstr>
      <vt:lpstr>Calibri</vt:lpstr>
      <vt:lpstr>Neo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Paulo Flexa</dc:creator>
  <cp:lastModifiedBy>Revisor</cp:lastModifiedBy>
  <cp:revision>21</cp:revision>
  <dcterms:created xsi:type="dcterms:W3CDTF">2012-08-20T13:55:46Z</dcterms:created>
  <dcterms:modified xsi:type="dcterms:W3CDTF">2026-07-06T13:54:13Z</dcterms:modified>
</cp:coreProperties>
</file>