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5BE"/>
    <a:srgbClr val="EDBB3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2" d="100"/>
          <a:sy n="82" d="100"/>
        </p:scale>
        <p:origin x="8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02B9CC9-68BA-D4CB-717F-A07643338214}"/>
              </a:ext>
            </a:extLst>
          </p:cNvPr>
          <p:cNvSpPr>
            <a:spLocks noGrp="1"/>
          </p:cNvSpPr>
          <p:nvPr>
            <p:ph type="ctrTitle"/>
          </p:nvPr>
        </p:nvSpPr>
        <p:spPr>
          <a:xfrm>
            <a:off x="1524000" y="1122363"/>
            <a:ext cx="9144000" cy="2387600"/>
          </a:xfrm>
        </p:spPr>
        <p:txBody>
          <a:bodyPr anchor="b"/>
          <a:lstStyle>
            <a:lvl1pPr algn="ctr">
              <a:defRPr sz="6000"/>
            </a:lvl1pPr>
          </a:lstStyle>
          <a:p>
            <a:r>
              <a:rPr lang="pt-BR"/>
              <a:t>Clique para editar o título Mestre</a:t>
            </a:r>
          </a:p>
        </p:txBody>
      </p:sp>
      <p:sp>
        <p:nvSpPr>
          <p:cNvPr id="3" name="Subtítulo 2">
            <a:extLst>
              <a:ext uri="{FF2B5EF4-FFF2-40B4-BE49-F238E27FC236}">
                <a16:creationId xmlns:a16="http://schemas.microsoft.com/office/drawing/2014/main" id="{D4E399FD-EA75-BCB8-D025-E1CB1CB59A7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p>
        </p:txBody>
      </p:sp>
      <p:sp>
        <p:nvSpPr>
          <p:cNvPr id="4" name="Espaço Reservado para Data 3">
            <a:extLst>
              <a:ext uri="{FF2B5EF4-FFF2-40B4-BE49-F238E27FC236}">
                <a16:creationId xmlns:a16="http://schemas.microsoft.com/office/drawing/2014/main" id="{ED9D585F-2824-8C96-84BC-6BF45BDD7DF1}"/>
              </a:ext>
            </a:extLst>
          </p:cNvPr>
          <p:cNvSpPr>
            <a:spLocks noGrp="1"/>
          </p:cNvSpPr>
          <p:nvPr>
            <p:ph type="dt" sz="half" idx="10"/>
          </p:nvPr>
        </p:nvSpPr>
        <p:spPr/>
        <p:txBody>
          <a:bodyPr/>
          <a:lstStyle/>
          <a:p>
            <a:fld id="{4A20515F-DE13-40FE-8511-CF2B4E19ABCE}" type="datetimeFigureOut">
              <a:rPr lang="pt-BR" smtClean="0"/>
              <a:t>27/04/2023</a:t>
            </a:fld>
            <a:endParaRPr lang="pt-BR"/>
          </a:p>
        </p:txBody>
      </p:sp>
      <p:sp>
        <p:nvSpPr>
          <p:cNvPr id="5" name="Espaço Reservado para Rodapé 4">
            <a:extLst>
              <a:ext uri="{FF2B5EF4-FFF2-40B4-BE49-F238E27FC236}">
                <a16:creationId xmlns:a16="http://schemas.microsoft.com/office/drawing/2014/main" id="{09846807-0EC6-5223-258E-D9A1D645C547}"/>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C017A4CB-6DF8-3334-C036-2C85D695BFB4}"/>
              </a:ext>
            </a:extLst>
          </p:cNvPr>
          <p:cNvSpPr>
            <a:spLocks noGrp="1"/>
          </p:cNvSpPr>
          <p:nvPr>
            <p:ph type="sldNum" sz="quarter" idx="12"/>
          </p:nvPr>
        </p:nvSpPr>
        <p:spPr/>
        <p:txBody>
          <a:bodyPr/>
          <a:lstStyle/>
          <a:p>
            <a:fld id="{18C4DFFE-0C73-46FD-B8EA-854CC9E39B8E}" type="slidenum">
              <a:rPr lang="pt-BR" smtClean="0"/>
              <a:t>‹nº›</a:t>
            </a:fld>
            <a:endParaRPr lang="pt-BR"/>
          </a:p>
        </p:txBody>
      </p:sp>
    </p:spTree>
    <p:extLst>
      <p:ext uri="{BB962C8B-B14F-4D97-AF65-F5344CB8AC3E}">
        <p14:creationId xmlns:p14="http://schemas.microsoft.com/office/powerpoint/2010/main" val="30499474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C78CE6E-DA0D-18CE-A489-067B10DDA7F4}"/>
              </a:ext>
            </a:extLst>
          </p:cNvPr>
          <p:cNvSpPr>
            <a:spLocks noGrp="1"/>
          </p:cNvSpPr>
          <p:nvPr>
            <p:ph type="title"/>
          </p:nvPr>
        </p:nvSpPr>
        <p:spPr/>
        <p:txBody>
          <a:bodyPr/>
          <a:lstStyle/>
          <a:p>
            <a:r>
              <a:rPr lang="pt-BR"/>
              <a:t>Clique para editar o título Mestre</a:t>
            </a:r>
          </a:p>
        </p:txBody>
      </p:sp>
      <p:sp>
        <p:nvSpPr>
          <p:cNvPr id="3" name="Espaço Reservado para Texto Vertical 2">
            <a:extLst>
              <a:ext uri="{FF2B5EF4-FFF2-40B4-BE49-F238E27FC236}">
                <a16:creationId xmlns:a16="http://schemas.microsoft.com/office/drawing/2014/main" id="{95DECEB7-8C82-C358-1DF2-55010336F44A}"/>
              </a:ext>
            </a:extLst>
          </p:cNvPr>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7CFA817E-74A0-1160-D52E-91F3050FA874}"/>
              </a:ext>
            </a:extLst>
          </p:cNvPr>
          <p:cNvSpPr>
            <a:spLocks noGrp="1"/>
          </p:cNvSpPr>
          <p:nvPr>
            <p:ph type="dt" sz="half" idx="10"/>
          </p:nvPr>
        </p:nvSpPr>
        <p:spPr/>
        <p:txBody>
          <a:bodyPr/>
          <a:lstStyle/>
          <a:p>
            <a:fld id="{4A20515F-DE13-40FE-8511-CF2B4E19ABCE}" type="datetimeFigureOut">
              <a:rPr lang="pt-BR" smtClean="0"/>
              <a:t>27/04/2023</a:t>
            </a:fld>
            <a:endParaRPr lang="pt-BR"/>
          </a:p>
        </p:txBody>
      </p:sp>
      <p:sp>
        <p:nvSpPr>
          <p:cNvPr id="5" name="Espaço Reservado para Rodapé 4">
            <a:extLst>
              <a:ext uri="{FF2B5EF4-FFF2-40B4-BE49-F238E27FC236}">
                <a16:creationId xmlns:a16="http://schemas.microsoft.com/office/drawing/2014/main" id="{81632FD6-8AC8-20C3-50C5-A9CFC05195A6}"/>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14EA1D4E-9427-EE1C-EE23-3C19DD18D675}"/>
              </a:ext>
            </a:extLst>
          </p:cNvPr>
          <p:cNvSpPr>
            <a:spLocks noGrp="1"/>
          </p:cNvSpPr>
          <p:nvPr>
            <p:ph type="sldNum" sz="quarter" idx="12"/>
          </p:nvPr>
        </p:nvSpPr>
        <p:spPr/>
        <p:txBody>
          <a:bodyPr/>
          <a:lstStyle/>
          <a:p>
            <a:fld id="{18C4DFFE-0C73-46FD-B8EA-854CC9E39B8E}" type="slidenum">
              <a:rPr lang="pt-BR" smtClean="0"/>
              <a:t>‹nº›</a:t>
            </a:fld>
            <a:endParaRPr lang="pt-BR"/>
          </a:p>
        </p:txBody>
      </p:sp>
    </p:spTree>
    <p:extLst>
      <p:ext uri="{BB962C8B-B14F-4D97-AF65-F5344CB8AC3E}">
        <p14:creationId xmlns:p14="http://schemas.microsoft.com/office/powerpoint/2010/main" val="26921332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505BCB66-5545-8855-73A9-22934EC51070}"/>
              </a:ext>
            </a:extLst>
          </p:cNvPr>
          <p:cNvSpPr>
            <a:spLocks noGrp="1"/>
          </p:cNvSpPr>
          <p:nvPr>
            <p:ph type="title" orient="vert"/>
          </p:nvPr>
        </p:nvSpPr>
        <p:spPr>
          <a:xfrm>
            <a:off x="8724900" y="365125"/>
            <a:ext cx="2628900" cy="5811838"/>
          </a:xfrm>
        </p:spPr>
        <p:txBody>
          <a:bodyPr vert="eaVert"/>
          <a:lstStyle/>
          <a:p>
            <a:r>
              <a:rPr lang="pt-BR"/>
              <a:t>Clique para editar o título Mestre</a:t>
            </a:r>
          </a:p>
        </p:txBody>
      </p:sp>
      <p:sp>
        <p:nvSpPr>
          <p:cNvPr id="3" name="Espaço Reservado para Texto Vertical 2">
            <a:extLst>
              <a:ext uri="{FF2B5EF4-FFF2-40B4-BE49-F238E27FC236}">
                <a16:creationId xmlns:a16="http://schemas.microsoft.com/office/drawing/2014/main" id="{1DC41375-DDA7-4449-6F82-04468C0C2237}"/>
              </a:ext>
            </a:extLst>
          </p:cNvPr>
          <p:cNvSpPr>
            <a:spLocks noGrp="1"/>
          </p:cNvSpPr>
          <p:nvPr>
            <p:ph type="body" orient="vert" idx="1"/>
          </p:nvPr>
        </p:nvSpPr>
        <p:spPr>
          <a:xfrm>
            <a:off x="838200" y="365125"/>
            <a:ext cx="7734300" cy="5811838"/>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E1359528-AD68-EFDD-B992-B23124966C28}"/>
              </a:ext>
            </a:extLst>
          </p:cNvPr>
          <p:cNvSpPr>
            <a:spLocks noGrp="1"/>
          </p:cNvSpPr>
          <p:nvPr>
            <p:ph type="dt" sz="half" idx="10"/>
          </p:nvPr>
        </p:nvSpPr>
        <p:spPr/>
        <p:txBody>
          <a:bodyPr/>
          <a:lstStyle/>
          <a:p>
            <a:fld id="{4A20515F-DE13-40FE-8511-CF2B4E19ABCE}" type="datetimeFigureOut">
              <a:rPr lang="pt-BR" smtClean="0"/>
              <a:t>27/04/2023</a:t>
            </a:fld>
            <a:endParaRPr lang="pt-BR"/>
          </a:p>
        </p:txBody>
      </p:sp>
      <p:sp>
        <p:nvSpPr>
          <p:cNvPr id="5" name="Espaço Reservado para Rodapé 4">
            <a:extLst>
              <a:ext uri="{FF2B5EF4-FFF2-40B4-BE49-F238E27FC236}">
                <a16:creationId xmlns:a16="http://schemas.microsoft.com/office/drawing/2014/main" id="{4237A02A-B83B-6164-2248-85B8AA7F69C4}"/>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9319B2AF-CC44-1167-7731-A9FE8D630AA0}"/>
              </a:ext>
            </a:extLst>
          </p:cNvPr>
          <p:cNvSpPr>
            <a:spLocks noGrp="1"/>
          </p:cNvSpPr>
          <p:nvPr>
            <p:ph type="sldNum" sz="quarter" idx="12"/>
          </p:nvPr>
        </p:nvSpPr>
        <p:spPr/>
        <p:txBody>
          <a:bodyPr/>
          <a:lstStyle/>
          <a:p>
            <a:fld id="{18C4DFFE-0C73-46FD-B8EA-854CC9E39B8E}" type="slidenum">
              <a:rPr lang="pt-BR" smtClean="0"/>
              <a:t>‹nº›</a:t>
            </a:fld>
            <a:endParaRPr lang="pt-BR"/>
          </a:p>
        </p:txBody>
      </p:sp>
    </p:spTree>
    <p:extLst>
      <p:ext uri="{BB962C8B-B14F-4D97-AF65-F5344CB8AC3E}">
        <p14:creationId xmlns:p14="http://schemas.microsoft.com/office/powerpoint/2010/main" val="1636162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DB17CEA-C910-C0C1-C3B2-D4AC7FC6117E}"/>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3D4FBED4-08DB-8263-248B-C48BCF6EB8C0}"/>
              </a:ext>
            </a:extLst>
          </p:cNvPr>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7801A516-A8AF-1570-969C-14B5358CBFD2}"/>
              </a:ext>
            </a:extLst>
          </p:cNvPr>
          <p:cNvSpPr>
            <a:spLocks noGrp="1"/>
          </p:cNvSpPr>
          <p:nvPr>
            <p:ph type="dt" sz="half" idx="10"/>
          </p:nvPr>
        </p:nvSpPr>
        <p:spPr/>
        <p:txBody>
          <a:bodyPr/>
          <a:lstStyle/>
          <a:p>
            <a:fld id="{4A20515F-DE13-40FE-8511-CF2B4E19ABCE}" type="datetimeFigureOut">
              <a:rPr lang="pt-BR" smtClean="0"/>
              <a:t>27/04/2023</a:t>
            </a:fld>
            <a:endParaRPr lang="pt-BR"/>
          </a:p>
        </p:txBody>
      </p:sp>
      <p:sp>
        <p:nvSpPr>
          <p:cNvPr id="5" name="Espaço Reservado para Rodapé 4">
            <a:extLst>
              <a:ext uri="{FF2B5EF4-FFF2-40B4-BE49-F238E27FC236}">
                <a16:creationId xmlns:a16="http://schemas.microsoft.com/office/drawing/2014/main" id="{4B47A73E-9888-D6FD-506E-2ADFD83CFD19}"/>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48B0E566-E015-9C47-DD56-F1697B2AB630}"/>
              </a:ext>
            </a:extLst>
          </p:cNvPr>
          <p:cNvSpPr>
            <a:spLocks noGrp="1"/>
          </p:cNvSpPr>
          <p:nvPr>
            <p:ph type="sldNum" sz="quarter" idx="12"/>
          </p:nvPr>
        </p:nvSpPr>
        <p:spPr/>
        <p:txBody>
          <a:bodyPr/>
          <a:lstStyle/>
          <a:p>
            <a:fld id="{18C4DFFE-0C73-46FD-B8EA-854CC9E39B8E}" type="slidenum">
              <a:rPr lang="pt-BR" smtClean="0"/>
              <a:t>‹nº›</a:t>
            </a:fld>
            <a:endParaRPr lang="pt-BR"/>
          </a:p>
        </p:txBody>
      </p:sp>
    </p:spTree>
    <p:extLst>
      <p:ext uri="{BB962C8B-B14F-4D97-AF65-F5344CB8AC3E}">
        <p14:creationId xmlns:p14="http://schemas.microsoft.com/office/powerpoint/2010/main" val="31634654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701810B-B028-9941-CDA7-60ED5785FCA0}"/>
              </a:ext>
            </a:extLst>
          </p:cNvPr>
          <p:cNvSpPr>
            <a:spLocks noGrp="1"/>
          </p:cNvSpPr>
          <p:nvPr>
            <p:ph type="title"/>
          </p:nvPr>
        </p:nvSpPr>
        <p:spPr>
          <a:xfrm>
            <a:off x="831850" y="1709738"/>
            <a:ext cx="10515600" cy="2852737"/>
          </a:xfrm>
        </p:spPr>
        <p:txBody>
          <a:bodyPr anchor="b"/>
          <a:lstStyle>
            <a:lvl1pPr>
              <a:defRPr sz="6000"/>
            </a:lvl1pPr>
          </a:lstStyle>
          <a:p>
            <a:r>
              <a:rPr lang="pt-BR"/>
              <a:t>Clique para editar o título Mestre</a:t>
            </a:r>
          </a:p>
        </p:txBody>
      </p:sp>
      <p:sp>
        <p:nvSpPr>
          <p:cNvPr id="3" name="Espaço Reservado para Texto 2">
            <a:extLst>
              <a:ext uri="{FF2B5EF4-FFF2-40B4-BE49-F238E27FC236}">
                <a16:creationId xmlns:a16="http://schemas.microsoft.com/office/drawing/2014/main" id="{4FAAAD0E-C39C-C1E6-7FB4-089C0B175CA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Clique para editar os estilos de texto Mestres</a:t>
            </a:r>
          </a:p>
        </p:txBody>
      </p:sp>
      <p:sp>
        <p:nvSpPr>
          <p:cNvPr id="4" name="Espaço Reservado para Data 3">
            <a:extLst>
              <a:ext uri="{FF2B5EF4-FFF2-40B4-BE49-F238E27FC236}">
                <a16:creationId xmlns:a16="http://schemas.microsoft.com/office/drawing/2014/main" id="{751547ED-A90F-C18F-B2E9-C7FA1BE0A540}"/>
              </a:ext>
            </a:extLst>
          </p:cNvPr>
          <p:cNvSpPr>
            <a:spLocks noGrp="1"/>
          </p:cNvSpPr>
          <p:nvPr>
            <p:ph type="dt" sz="half" idx="10"/>
          </p:nvPr>
        </p:nvSpPr>
        <p:spPr/>
        <p:txBody>
          <a:bodyPr/>
          <a:lstStyle/>
          <a:p>
            <a:fld id="{4A20515F-DE13-40FE-8511-CF2B4E19ABCE}" type="datetimeFigureOut">
              <a:rPr lang="pt-BR" smtClean="0"/>
              <a:t>27/04/2023</a:t>
            </a:fld>
            <a:endParaRPr lang="pt-BR"/>
          </a:p>
        </p:txBody>
      </p:sp>
      <p:sp>
        <p:nvSpPr>
          <p:cNvPr id="5" name="Espaço Reservado para Rodapé 4">
            <a:extLst>
              <a:ext uri="{FF2B5EF4-FFF2-40B4-BE49-F238E27FC236}">
                <a16:creationId xmlns:a16="http://schemas.microsoft.com/office/drawing/2014/main" id="{4BE39AEB-2946-902F-5698-97552137BD03}"/>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EA9D9EB5-E008-3BCD-A71F-4FB12B7E9168}"/>
              </a:ext>
            </a:extLst>
          </p:cNvPr>
          <p:cNvSpPr>
            <a:spLocks noGrp="1"/>
          </p:cNvSpPr>
          <p:nvPr>
            <p:ph type="sldNum" sz="quarter" idx="12"/>
          </p:nvPr>
        </p:nvSpPr>
        <p:spPr/>
        <p:txBody>
          <a:bodyPr/>
          <a:lstStyle/>
          <a:p>
            <a:fld id="{18C4DFFE-0C73-46FD-B8EA-854CC9E39B8E}" type="slidenum">
              <a:rPr lang="pt-BR" smtClean="0"/>
              <a:t>‹nº›</a:t>
            </a:fld>
            <a:endParaRPr lang="pt-BR"/>
          </a:p>
        </p:txBody>
      </p:sp>
    </p:spTree>
    <p:extLst>
      <p:ext uri="{BB962C8B-B14F-4D97-AF65-F5344CB8AC3E}">
        <p14:creationId xmlns:p14="http://schemas.microsoft.com/office/powerpoint/2010/main" val="40205940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963E8D5-5EC2-E585-60EC-75E35175FDB3}"/>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794427FC-AC0A-E7FC-729D-36AC566825DA}"/>
              </a:ext>
            </a:extLst>
          </p:cNvPr>
          <p:cNvSpPr>
            <a:spLocks noGrp="1"/>
          </p:cNvSpPr>
          <p:nvPr>
            <p:ph sz="half" idx="1"/>
          </p:nvPr>
        </p:nvSpPr>
        <p:spPr>
          <a:xfrm>
            <a:off x="838200" y="1825625"/>
            <a:ext cx="5181600" cy="435133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a:extLst>
              <a:ext uri="{FF2B5EF4-FFF2-40B4-BE49-F238E27FC236}">
                <a16:creationId xmlns:a16="http://schemas.microsoft.com/office/drawing/2014/main" id="{1CADD9C7-EB38-9B61-6C67-36EC8F7B2144}"/>
              </a:ext>
            </a:extLst>
          </p:cNvPr>
          <p:cNvSpPr>
            <a:spLocks noGrp="1"/>
          </p:cNvSpPr>
          <p:nvPr>
            <p:ph sz="half" idx="2"/>
          </p:nvPr>
        </p:nvSpPr>
        <p:spPr>
          <a:xfrm>
            <a:off x="6172200" y="1825625"/>
            <a:ext cx="5181600" cy="435133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a:extLst>
              <a:ext uri="{FF2B5EF4-FFF2-40B4-BE49-F238E27FC236}">
                <a16:creationId xmlns:a16="http://schemas.microsoft.com/office/drawing/2014/main" id="{10C3362D-AF47-895E-7D84-5BEC6E4DDDA6}"/>
              </a:ext>
            </a:extLst>
          </p:cNvPr>
          <p:cNvSpPr>
            <a:spLocks noGrp="1"/>
          </p:cNvSpPr>
          <p:nvPr>
            <p:ph type="dt" sz="half" idx="10"/>
          </p:nvPr>
        </p:nvSpPr>
        <p:spPr/>
        <p:txBody>
          <a:bodyPr/>
          <a:lstStyle/>
          <a:p>
            <a:fld id="{4A20515F-DE13-40FE-8511-CF2B4E19ABCE}" type="datetimeFigureOut">
              <a:rPr lang="pt-BR" smtClean="0"/>
              <a:t>27/04/2023</a:t>
            </a:fld>
            <a:endParaRPr lang="pt-BR"/>
          </a:p>
        </p:txBody>
      </p:sp>
      <p:sp>
        <p:nvSpPr>
          <p:cNvPr id="6" name="Espaço Reservado para Rodapé 5">
            <a:extLst>
              <a:ext uri="{FF2B5EF4-FFF2-40B4-BE49-F238E27FC236}">
                <a16:creationId xmlns:a16="http://schemas.microsoft.com/office/drawing/2014/main" id="{4DCB5346-D65A-AB32-40B6-6D30581AD64C}"/>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440A647C-A1FE-D584-171A-AFAEF8A8D455}"/>
              </a:ext>
            </a:extLst>
          </p:cNvPr>
          <p:cNvSpPr>
            <a:spLocks noGrp="1"/>
          </p:cNvSpPr>
          <p:nvPr>
            <p:ph type="sldNum" sz="quarter" idx="12"/>
          </p:nvPr>
        </p:nvSpPr>
        <p:spPr/>
        <p:txBody>
          <a:bodyPr/>
          <a:lstStyle/>
          <a:p>
            <a:fld id="{18C4DFFE-0C73-46FD-B8EA-854CC9E39B8E}" type="slidenum">
              <a:rPr lang="pt-BR" smtClean="0"/>
              <a:t>‹nº›</a:t>
            </a:fld>
            <a:endParaRPr lang="pt-BR"/>
          </a:p>
        </p:txBody>
      </p:sp>
    </p:spTree>
    <p:extLst>
      <p:ext uri="{BB962C8B-B14F-4D97-AF65-F5344CB8AC3E}">
        <p14:creationId xmlns:p14="http://schemas.microsoft.com/office/powerpoint/2010/main" val="4380234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4A14CF8-6543-6312-05EC-F3115D01851C}"/>
              </a:ext>
            </a:extLst>
          </p:cNvPr>
          <p:cNvSpPr>
            <a:spLocks noGrp="1"/>
          </p:cNvSpPr>
          <p:nvPr>
            <p:ph type="title"/>
          </p:nvPr>
        </p:nvSpPr>
        <p:spPr>
          <a:xfrm>
            <a:off x="839788" y="365125"/>
            <a:ext cx="10515600" cy="1325563"/>
          </a:xfrm>
        </p:spPr>
        <p:txBody>
          <a:bodyPr/>
          <a:lstStyle/>
          <a:p>
            <a:r>
              <a:rPr lang="pt-BR"/>
              <a:t>Clique para editar o título Mestre</a:t>
            </a:r>
          </a:p>
        </p:txBody>
      </p:sp>
      <p:sp>
        <p:nvSpPr>
          <p:cNvPr id="3" name="Espaço Reservado para Texto 2">
            <a:extLst>
              <a:ext uri="{FF2B5EF4-FFF2-40B4-BE49-F238E27FC236}">
                <a16:creationId xmlns:a16="http://schemas.microsoft.com/office/drawing/2014/main" id="{D7C6E36E-8867-32D0-29E1-F6D5A0F183E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4" name="Espaço Reservado para Conteúdo 3">
            <a:extLst>
              <a:ext uri="{FF2B5EF4-FFF2-40B4-BE49-F238E27FC236}">
                <a16:creationId xmlns:a16="http://schemas.microsoft.com/office/drawing/2014/main" id="{D928FB23-F1E4-5C36-4786-C6D68351FBB9}"/>
              </a:ext>
            </a:extLst>
          </p:cNvPr>
          <p:cNvSpPr>
            <a:spLocks noGrp="1"/>
          </p:cNvSpPr>
          <p:nvPr>
            <p:ph sz="half" idx="2"/>
          </p:nvPr>
        </p:nvSpPr>
        <p:spPr>
          <a:xfrm>
            <a:off x="839788" y="2505075"/>
            <a:ext cx="5157787"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a:extLst>
              <a:ext uri="{FF2B5EF4-FFF2-40B4-BE49-F238E27FC236}">
                <a16:creationId xmlns:a16="http://schemas.microsoft.com/office/drawing/2014/main" id="{C4854BAC-D745-CCDE-6E65-641AD75D5F1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6" name="Espaço Reservado para Conteúdo 5">
            <a:extLst>
              <a:ext uri="{FF2B5EF4-FFF2-40B4-BE49-F238E27FC236}">
                <a16:creationId xmlns:a16="http://schemas.microsoft.com/office/drawing/2014/main" id="{1C32B206-4C3B-8DCD-2D51-45410AA56435}"/>
              </a:ext>
            </a:extLst>
          </p:cNvPr>
          <p:cNvSpPr>
            <a:spLocks noGrp="1"/>
          </p:cNvSpPr>
          <p:nvPr>
            <p:ph sz="quarter" idx="4"/>
          </p:nvPr>
        </p:nvSpPr>
        <p:spPr>
          <a:xfrm>
            <a:off x="6172200" y="2505075"/>
            <a:ext cx="5183188"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a:extLst>
              <a:ext uri="{FF2B5EF4-FFF2-40B4-BE49-F238E27FC236}">
                <a16:creationId xmlns:a16="http://schemas.microsoft.com/office/drawing/2014/main" id="{06210642-75D3-60E3-B936-690C0F550A1D}"/>
              </a:ext>
            </a:extLst>
          </p:cNvPr>
          <p:cNvSpPr>
            <a:spLocks noGrp="1"/>
          </p:cNvSpPr>
          <p:nvPr>
            <p:ph type="dt" sz="half" idx="10"/>
          </p:nvPr>
        </p:nvSpPr>
        <p:spPr/>
        <p:txBody>
          <a:bodyPr/>
          <a:lstStyle/>
          <a:p>
            <a:fld id="{4A20515F-DE13-40FE-8511-CF2B4E19ABCE}" type="datetimeFigureOut">
              <a:rPr lang="pt-BR" smtClean="0"/>
              <a:t>27/04/2023</a:t>
            </a:fld>
            <a:endParaRPr lang="pt-BR"/>
          </a:p>
        </p:txBody>
      </p:sp>
      <p:sp>
        <p:nvSpPr>
          <p:cNvPr id="8" name="Espaço Reservado para Rodapé 7">
            <a:extLst>
              <a:ext uri="{FF2B5EF4-FFF2-40B4-BE49-F238E27FC236}">
                <a16:creationId xmlns:a16="http://schemas.microsoft.com/office/drawing/2014/main" id="{058EB83B-8525-DEA7-911A-500572A9B248}"/>
              </a:ext>
            </a:extLst>
          </p:cNvPr>
          <p:cNvSpPr>
            <a:spLocks noGrp="1"/>
          </p:cNvSpPr>
          <p:nvPr>
            <p:ph type="ftr" sz="quarter" idx="11"/>
          </p:nvPr>
        </p:nvSpPr>
        <p:spPr/>
        <p:txBody>
          <a:bodyPr/>
          <a:lstStyle/>
          <a:p>
            <a:endParaRPr lang="pt-BR"/>
          </a:p>
        </p:txBody>
      </p:sp>
      <p:sp>
        <p:nvSpPr>
          <p:cNvPr id="9" name="Espaço Reservado para Número de Slide 8">
            <a:extLst>
              <a:ext uri="{FF2B5EF4-FFF2-40B4-BE49-F238E27FC236}">
                <a16:creationId xmlns:a16="http://schemas.microsoft.com/office/drawing/2014/main" id="{2187A7D9-1166-FEE0-BED3-DC8F86F12B6D}"/>
              </a:ext>
            </a:extLst>
          </p:cNvPr>
          <p:cNvSpPr>
            <a:spLocks noGrp="1"/>
          </p:cNvSpPr>
          <p:nvPr>
            <p:ph type="sldNum" sz="quarter" idx="12"/>
          </p:nvPr>
        </p:nvSpPr>
        <p:spPr/>
        <p:txBody>
          <a:bodyPr/>
          <a:lstStyle/>
          <a:p>
            <a:fld id="{18C4DFFE-0C73-46FD-B8EA-854CC9E39B8E}" type="slidenum">
              <a:rPr lang="pt-BR" smtClean="0"/>
              <a:t>‹nº›</a:t>
            </a:fld>
            <a:endParaRPr lang="pt-BR"/>
          </a:p>
        </p:txBody>
      </p:sp>
    </p:spTree>
    <p:extLst>
      <p:ext uri="{BB962C8B-B14F-4D97-AF65-F5344CB8AC3E}">
        <p14:creationId xmlns:p14="http://schemas.microsoft.com/office/powerpoint/2010/main" val="28306859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688B30E-859F-894B-7750-88DB9A6D7638}"/>
              </a:ext>
            </a:extLst>
          </p:cNvPr>
          <p:cNvSpPr>
            <a:spLocks noGrp="1"/>
          </p:cNvSpPr>
          <p:nvPr>
            <p:ph type="title"/>
          </p:nvPr>
        </p:nvSpPr>
        <p:spPr/>
        <p:txBody>
          <a:bodyPr/>
          <a:lstStyle/>
          <a:p>
            <a:r>
              <a:rPr lang="pt-BR"/>
              <a:t>Clique para editar o título Mestre</a:t>
            </a:r>
          </a:p>
        </p:txBody>
      </p:sp>
      <p:sp>
        <p:nvSpPr>
          <p:cNvPr id="3" name="Espaço Reservado para Data 2">
            <a:extLst>
              <a:ext uri="{FF2B5EF4-FFF2-40B4-BE49-F238E27FC236}">
                <a16:creationId xmlns:a16="http://schemas.microsoft.com/office/drawing/2014/main" id="{26F50150-A211-FBB9-842E-22EE3F685B25}"/>
              </a:ext>
            </a:extLst>
          </p:cNvPr>
          <p:cNvSpPr>
            <a:spLocks noGrp="1"/>
          </p:cNvSpPr>
          <p:nvPr>
            <p:ph type="dt" sz="half" idx="10"/>
          </p:nvPr>
        </p:nvSpPr>
        <p:spPr/>
        <p:txBody>
          <a:bodyPr/>
          <a:lstStyle/>
          <a:p>
            <a:fld id="{4A20515F-DE13-40FE-8511-CF2B4E19ABCE}" type="datetimeFigureOut">
              <a:rPr lang="pt-BR" smtClean="0"/>
              <a:t>27/04/2023</a:t>
            </a:fld>
            <a:endParaRPr lang="pt-BR"/>
          </a:p>
        </p:txBody>
      </p:sp>
      <p:sp>
        <p:nvSpPr>
          <p:cNvPr id="4" name="Espaço Reservado para Rodapé 3">
            <a:extLst>
              <a:ext uri="{FF2B5EF4-FFF2-40B4-BE49-F238E27FC236}">
                <a16:creationId xmlns:a16="http://schemas.microsoft.com/office/drawing/2014/main" id="{8A9150F3-7AA1-D82A-9311-FC28D4B9E3BE}"/>
              </a:ext>
            </a:extLst>
          </p:cNvPr>
          <p:cNvSpPr>
            <a:spLocks noGrp="1"/>
          </p:cNvSpPr>
          <p:nvPr>
            <p:ph type="ftr" sz="quarter" idx="11"/>
          </p:nvPr>
        </p:nvSpPr>
        <p:spPr/>
        <p:txBody>
          <a:bodyPr/>
          <a:lstStyle/>
          <a:p>
            <a:endParaRPr lang="pt-BR"/>
          </a:p>
        </p:txBody>
      </p:sp>
      <p:sp>
        <p:nvSpPr>
          <p:cNvPr id="5" name="Espaço Reservado para Número de Slide 4">
            <a:extLst>
              <a:ext uri="{FF2B5EF4-FFF2-40B4-BE49-F238E27FC236}">
                <a16:creationId xmlns:a16="http://schemas.microsoft.com/office/drawing/2014/main" id="{E884DE2A-74E6-3142-E7D9-1C679D9D6872}"/>
              </a:ext>
            </a:extLst>
          </p:cNvPr>
          <p:cNvSpPr>
            <a:spLocks noGrp="1"/>
          </p:cNvSpPr>
          <p:nvPr>
            <p:ph type="sldNum" sz="quarter" idx="12"/>
          </p:nvPr>
        </p:nvSpPr>
        <p:spPr/>
        <p:txBody>
          <a:bodyPr/>
          <a:lstStyle/>
          <a:p>
            <a:fld id="{18C4DFFE-0C73-46FD-B8EA-854CC9E39B8E}" type="slidenum">
              <a:rPr lang="pt-BR" smtClean="0"/>
              <a:t>‹nº›</a:t>
            </a:fld>
            <a:endParaRPr lang="pt-BR"/>
          </a:p>
        </p:txBody>
      </p:sp>
    </p:spTree>
    <p:extLst>
      <p:ext uri="{BB962C8B-B14F-4D97-AF65-F5344CB8AC3E}">
        <p14:creationId xmlns:p14="http://schemas.microsoft.com/office/powerpoint/2010/main" val="29484883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a:extLst>
              <a:ext uri="{FF2B5EF4-FFF2-40B4-BE49-F238E27FC236}">
                <a16:creationId xmlns:a16="http://schemas.microsoft.com/office/drawing/2014/main" id="{24590533-3B06-63A9-EC75-8E9B513714F1}"/>
              </a:ext>
            </a:extLst>
          </p:cNvPr>
          <p:cNvSpPr>
            <a:spLocks noGrp="1"/>
          </p:cNvSpPr>
          <p:nvPr>
            <p:ph type="dt" sz="half" idx="10"/>
          </p:nvPr>
        </p:nvSpPr>
        <p:spPr/>
        <p:txBody>
          <a:bodyPr/>
          <a:lstStyle/>
          <a:p>
            <a:fld id="{4A20515F-DE13-40FE-8511-CF2B4E19ABCE}" type="datetimeFigureOut">
              <a:rPr lang="pt-BR" smtClean="0"/>
              <a:t>27/04/2023</a:t>
            </a:fld>
            <a:endParaRPr lang="pt-BR"/>
          </a:p>
        </p:txBody>
      </p:sp>
      <p:sp>
        <p:nvSpPr>
          <p:cNvPr id="3" name="Espaço Reservado para Rodapé 2">
            <a:extLst>
              <a:ext uri="{FF2B5EF4-FFF2-40B4-BE49-F238E27FC236}">
                <a16:creationId xmlns:a16="http://schemas.microsoft.com/office/drawing/2014/main" id="{4640B9A1-6D7A-00D1-DC37-611435D42C3B}"/>
              </a:ext>
            </a:extLst>
          </p:cNvPr>
          <p:cNvSpPr>
            <a:spLocks noGrp="1"/>
          </p:cNvSpPr>
          <p:nvPr>
            <p:ph type="ftr" sz="quarter" idx="11"/>
          </p:nvPr>
        </p:nvSpPr>
        <p:spPr/>
        <p:txBody>
          <a:bodyPr/>
          <a:lstStyle/>
          <a:p>
            <a:endParaRPr lang="pt-BR"/>
          </a:p>
        </p:txBody>
      </p:sp>
      <p:sp>
        <p:nvSpPr>
          <p:cNvPr id="4" name="Espaço Reservado para Número de Slide 3">
            <a:extLst>
              <a:ext uri="{FF2B5EF4-FFF2-40B4-BE49-F238E27FC236}">
                <a16:creationId xmlns:a16="http://schemas.microsoft.com/office/drawing/2014/main" id="{DE6A7156-002F-2DA4-D5B1-49BD43C2A00B}"/>
              </a:ext>
            </a:extLst>
          </p:cNvPr>
          <p:cNvSpPr>
            <a:spLocks noGrp="1"/>
          </p:cNvSpPr>
          <p:nvPr>
            <p:ph type="sldNum" sz="quarter" idx="12"/>
          </p:nvPr>
        </p:nvSpPr>
        <p:spPr/>
        <p:txBody>
          <a:bodyPr/>
          <a:lstStyle/>
          <a:p>
            <a:fld id="{18C4DFFE-0C73-46FD-B8EA-854CC9E39B8E}" type="slidenum">
              <a:rPr lang="pt-BR" smtClean="0"/>
              <a:t>‹nº›</a:t>
            </a:fld>
            <a:endParaRPr lang="pt-BR"/>
          </a:p>
        </p:txBody>
      </p:sp>
    </p:spTree>
    <p:extLst>
      <p:ext uri="{BB962C8B-B14F-4D97-AF65-F5344CB8AC3E}">
        <p14:creationId xmlns:p14="http://schemas.microsoft.com/office/powerpoint/2010/main" val="10528825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F127836-92D6-22D7-6E98-57C2DF924A77}"/>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Conteúdo 2">
            <a:extLst>
              <a:ext uri="{FF2B5EF4-FFF2-40B4-BE49-F238E27FC236}">
                <a16:creationId xmlns:a16="http://schemas.microsoft.com/office/drawing/2014/main" id="{B431C636-8BDB-DB90-37B0-5FA6AEA8EA1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a:extLst>
              <a:ext uri="{FF2B5EF4-FFF2-40B4-BE49-F238E27FC236}">
                <a16:creationId xmlns:a16="http://schemas.microsoft.com/office/drawing/2014/main" id="{BB7C5EEC-BA1E-2402-6398-0ECD5DF5AFC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778732D9-E893-2D32-660C-7F2E7EC73013}"/>
              </a:ext>
            </a:extLst>
          </p:cNvPr>
          <p:cNvSpPr>
            <a:spLocks noGrp="1"/>
          </p:cNvSpPr>
          <p:nvPr>
            <p:ph type="dt" sz="half" idx="10"/>
          </p:nvPr>
        </p:nvSpPr>
        <p:spPr/>
        <p:txBody>
          <a:bodyPr/>
          <a:lstStyle/>
          <a:p>
            <a:fld id="{4A20515F-DE13-40FE-8511-CF2B4E19ABCE}" type="datetimeFigureOut">
              <a:rPr lang="pt-BR" smtClean="0"/>
              <a:t>27/04/2023</a:t>
            </a:fld>
            <a:endParaRPr lang="pt-BR"/>
          </a:p>
        </p:txBody>
      </p:sp>
      <p:sp>
        <p:nvSpPr>
          <p:cNvPr id="6" name="Espaço Reservado para Rodapé 5">
            <a:extLst>
              <a:ext uri="{FF2B5EF4-FFF2-40B4-BE49-F238E27FC236}">
                <a16:creationId xmlns:a16="http://schemas.microsoft.com/office/drawing/2014/main" id="{DBBDA359-E4A5-4F77-A7D3-095911E754DC}"/>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AEB0249C-3148-48CC-7FE6-B692DF1B9B11}"/>
              </a:ext>
            </a:extLst>
          </p:cNvPr>
          <p:cNvSpPr>
            <a:spLocks noGrp="1"/>
          </p:cNvSpPr>
          <p:nvPr>
            <p:ph type="sldNum" sz="quarter" idx="12"/>
          </p:nvPr>
        </p:nvSpPr>
        <p:spPr/>
        <p:txBody>
          <a:bodyPr/>
          <a:lstStyle/>
          <a:p>
            <a:fld id="{18C4DFFE-0C73-46FD-B8EA-854CC9E39B8E}" type="slidenum">
              <a:rPr lang="pt-BR" smtClean="0"/>
              <a:t>‹nº›</a:t>
            </a:fld>
            <a:endParaRPr lang="pt-BR"/>
          </a:p>
        </p:txBody>
      </p:sp>
    </p:spTree>
    <p:extLst>
      <p:ext uri="{BB962C8B-B14F-4D97-AF65-F5344CB8AC3E}">
        <p14:creationId xmlns:p14="http://schemas.microsoft.com/office/powerpoint/2010/main" val="17229332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B15D1AF-1334-D491-68C4-C8065C7E4780}"/>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Imagem 2">
            <a:extLst>
              <a:ext uri="{FF2B5EF4-FFF2-40B4-BE49-F238E27FC236}">
                <a16:creationId xmlns:a16="http://schemas.microsoft.com/office/drawing/2014/main" id="{30C9825B-D9DE-1E71-1C47-7399F4C9C2F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a:extLst>
              <a:ext uri="{FF2B5EF4-FFF2-40B4-BE49-F238E27FC236}">
                <a16:creationId xmlns:a16="http://schemas.microsoft.com/office/drawing/2014/main" id="{B7359410-B4C2-E8B5-298A-95A3180AA25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5231C510-06B0-A5D1-6F86-7494E74DD90D}"/>
              </a:ext>
            </a:extLst>
          </p:cNvPr>
          <p:cNvSpPr>
            <a:spLocks noGrp="1"/>
          </p:cNvSpPr>
          <p:nvPr>
            <p:ph type="dt" sz="half" idx="10"/>
          </p:nvPr>
        </p:nvSpPr>
        <p:spPr/>
        <p:txBody>
          <a:bodyPr/>
          <a:lstStyle/>
          <a:p>
            <a:fld id="{4A20515F-DE13-40FE-8511-CF2B4E19ABCE}" type="datetimeFigureOut">
              <a:rPr lang="pt-BR" smtClean="0"/>
              <a:t>27/04/2023</a:t>
            </a:fld>
            <a:endParaRPr lang="pt-BR"/>
          </a:p>
        </p:txBody>
      </p:sp>
      <p:sp>
        <p:nvSpPr>
          <p:cNvPr id="6" name="Espaço Reservado para Rodapé 5">
            <a:extLst>
              <a:ext uri="{FF2B5EF4-FFF2-40B4-BE49-F238E27FC236}">
                <a16:creationId xmlns:a16="http://schemas.microsoft.com/office/drawing/2014/main" id="{9BAD6FB7-FE98-CFFE-2CC8-CCB0370461FB}"/>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92864F02-C8DF-0DB9-1BB3-8269ACFCF793}"/>
              </a:ext>
            </a:extLst>
          </p:cNvPr>
          <p:cNvSpPr>
            <a:spLocks noGrp="1"/>
          </p:cNvSpPr>
          <p:nvPr>
            <p:ph type="sldNum" sz="quarter" idx="12"/>
          </p:nvPr>
        </p:nvSpPr>
        <p:spPr/>
        <p:txBody>
          <a:bodyPr/>
          <a:lstStyle/>
          <a:p>
            <a:fld id="{18C4DFFE-0C73-46FD-B8EA-854CC9E39B8E}" type="slidenum">
              <a:rPr lang="pt-BR" smtClean="0"/>
              <a:t>‹nº›</a:t>
            </a:fld>
            <a:endParaRPr lang="pt-BR"/>
          </a:p>
        </p:txBody>
      </p:sp>
    </p:spTree>
    <p:extLst>
      <p:ext uri="{BB962C8B-B14F-4D97-AF65-F5344CB8AC3E}">
        <p14:creationId xmlns:p14="http://schemas.microsoft.com/office/powerpoint/2010/main" val="36549625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a:extLst>
              <a:ext uri="{FF2B5EF4-FFF2-40B4-BE49-F238E27FC236}">
                <a16:creationId xmlns:a16="http://schemas.microsoft.com/office/drawing/2014/main" id="{2A5657C6-FDAC-4BEC-24F8-B3DFDD0E52D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a:extLst>
              <a:ext uri="{FF2B5EF4-FFF2-40B4-BE49-F238E27FC236}">
                <a16:creationId xmlns:a16="http://schemas.microsoft.com/office/drawing/2014/main" id="{C1B84F41-0467-B2FC-1729-6507C4AE2EF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155D1884-6C6A-D9EB-B4F1-A26868F9B01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20515F-DE13-40FE-8511-CF2B4E19ABCE}" type="datetimeFigureOut">
              <a:rPr lang="pt-BR" smtClean="0"/>
              <a:t>27/04/2023</a:t>
            </a:fld>
            <a:endParaRPr lang="pt-BR"/>
          </a:p>
        </p:txBody>
      </p:sp>
      <p:sp>
        <p:nvSpPr>
          <p:cNvPr id="5" name="Espaço Reservado para Rodapé 4">
            <a:extLst>
              <a:ext uri="{FF2B5EF4-FFF2-40B4-BE49-F238E27FC236}">
                <a16:creationId xmlns:a16="http://schemas.microsoft.com/office/drawing/2014/main" id="{4AB6ECDD-BC32-EF4B-399E-12FD4B340EA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a:extLst>
              <a:ext uri="{FF2B5EF4-FFF2-40B4-BE49-F238E27FC236}">
                <a16:creationId xmlns:a16="http://schemas.microsoft.com/office/drawing/2014/main" id="{E82553C6-0632-B894-19B2-76C9884FDEF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C4DFFE-0C73-46FD-B8EA-854CC9E39B8E}" type="slidenum">
              <a:rPr lang="pt-BR" smtClean="0"/>
              <a:t>‹nº›</a:t>
            </a:fld>
            <a:endParaRPr lang="pt-BR"/>
          </a:p>
        </p:txBody>
      </p:sp>
    </p:spTree>
    <p:extLst>
      <p:ext uri="{BB962C8B-B14F-4D97-AF65-F5344CB8AC3E}">
        <p14:creationId xmlns:p14="http://schemas.microsoft.com/office/powerpoint/2010/main" val="37097952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0" name="Rectangle 117">
            <a:extLst>
              <a:ext uri="{FF2B5EF4-FFF2-40B4-BE49-F238E27FC236}">
                <a16:creationId xmlns:a16="http://schemas.microsoft.com/office/drawing/2014/main" id="{F0AED851-54B9-4765-92D2-F0BE443BEC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1" name="Rectangle 119">
            <a:extLst>
              <a:ext uri="{FF2B5EF4-FFF2-40B4-BE49-F238E27FC236}">
                <a16:creationId xmlns:a16="http://schemas.microsoft.com/office/drawing/2014/main" id="{B81933D1-5615-42C7-9C0B-4EB7105CCE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1494330" cy="6858000"/>
          </a:xfrm>
          <a:prstGeom prst="rect">
            <a:avLst/>
          </a:prstGeom>
          <a:solidFill>
            <a:srgbClr val="EDBB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2" name="Rectangle 121">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6824" y="391886"/>
            <a:ext cx="6009366" cy="6017078"/>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3" name="Group 123">
            <a:extLst>
              <a:ext uri="{FF2B5EF4-FFF2-40B4-BE49-F238E27FC236}">
                <a16:creationId xmlns:a16="http://schemas.microsoft.com/office/drawing/2014/main" id="{032D8612-31EB-44CF-A1D0-14FD4C7054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460480" y="2984992"/>
            <a:ext cx="731521" cy="673460"/>
            <a:chOff x="3940602" y="308034"/>
            <a:chExt cx="2116791" cy="3428999"/>
          </a:xfrm>
          <a:solidFill>
            <a:schemeClr val="accent4"/>
          </a:solidFill>
        </p:grpSpPr>
        <p:sp>
          <p:nvSpPr>
            <p:cNvPr id="125" name="Rectangle 124" hidden="1">
              <a:extLst>
                <a:ext uri="{FF2B5EF4-FFF2-40B4-BE49-F238E27FC236}">
                  <a16:creationId xmlns:a16="http://schemas.microsoft.com/office/drawing/2014/main" id="{F19A4A0F-1B59-4DB0-9764-D10936E987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4" name="Rectangle 125" hidden="1">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7" name="Rectangle 126" hidden="1">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5" name="Imagem 4">
            <a:extLst>
              <a:ext uri="{FF2B5EF4-FFF2-40B4-BE49-F238E27FC236}">
                <a16:creationId xmlns:a16="http://schemas.microsoft.com/office/drawing/2014/main" id="{6FA9A950-4DE5-AA4E-8902-CE048A8FF08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292737"/>
            <a:ext cx="2140199" cy="556451"/>
          </a:xfrm>
          <a:prstGeom prst="rect">
            <a:avLst/>
          </a:prstGeom>
        </p:spPr>
      </p:pic>
      <p:sp>
        <p:nvSpPr>
          <p:cNvPr id="34" name="Subtítulo 2">
            <a:extLst>
              <a:ext uri="{FF2B5EF4-FFF2-40B4-BE49-F238E27FC236}">
                <a16:creationId xmlns:a16="http://schemas.microsoft.com/office/drawing/2014/main" id="{89F53AC6-8C70-7FDD-F6D9-7BE30DF7CD36}"/>
              </a:ext>
            </a:extLst>
          </p:cNvPr>
          <p:cNvSpPr txBox="1">
            <a:spLocks/>
          </p:cNvSpPr>
          <p:nvPr/>
        </p:nvSpPr>
        <p:spPr>
          <a:xfrm>
            <a:off x="496824" y="5304011"/>
            <a:ext cx="3221426" cy="103578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pt-BR" sz="1600" b="1" dirty="0">
                <a:latin typeface="Times New Roman" panose="02020603050405020304" pitchFamily="18" charset="0"/>
                <a:cs typeface="Times New Roman" panose="02020603050405020304" pitchFamily="18" charset="0"/>
              </a:rPr>
              <a:t>Nome da primeira instituição ¹</a:t>
            </a:r>
          </a:p>
          <a:p>
            <a:pPr algn="l"/>
            <a:r>
              <a:rPr lang="pt-BR" sz="1600" b="1" dirty="0">
                <a:latin typeface="Times New Roman" panose="02020603050405020304" pitchFamily="18" charset="0"/>
                <a:cs typeface="Times New Roman" panose="02020603050405020304" pitchFamily="18" charset="0"/>
              </a:rPr>
              <a:t>Nome da segunda instituição ²</a:t>
            </a:r>
          </a:p>
        </p:txBody>
      </p:sp>
      <p:sp>
        <p:nvSpPr>
          <p:cNvPr id="2" name="Título 1">
            <a:extLst>
              <a:ext uri="{FF2B5EF4-FFF2-40B4-BE49-F238E27FC236}">
                <a16:creationId xmlns:a16="http://schemas.microsoft.com/office/drawing/2014/main" id="{ECA541AE-D0BD-2943-790F-B84EC8FC35A5}"/>
              </a:ext>
            </a:extLst>
          </p:cNvPr>
          <p:cNvSpPr>
            <a:spLocks noGrp="1"/>
          </p:cNvSpPr>
          <p:nvPr>
            <p:ph type="ctrTitle"/>
          </p:nvPr>
        </p:nvSpPr>
        <p:spPr>
          <a:xfrm>
            <a:off x="529486" y="1180946"/>
            <a:ext cx="6022126" cy="2849877"/>
          </a:xfrm>
        </p:spPr>
        <p:txBody>
          <a:bodyPr vert="horz" lIns="91440" tIns="45720" rIns="91440" bIns="45720" rtlCol="0" anchor="t">
            <a:normAutofit/>
          </a:bodyPr>
          <a:lstStyle/>
          <a:p>
            <a:r>
              <a:rPr lang="en-US" sz="4000" b="1" kern="1200" dirty="0">
                <a:latin typeface="Times New Roman" panose="02020603050405020304" pitchFamily="18" charset="0"/>
                <a:cs typeface="Times New Roman" panose="02020603050405020304" pitchFamily="18" charset="0"/>
              </a:rPr>
              <a:t>MODELO DE APRESENTAÇÃO DE TRABALHO – CREEM 2023</a:t>
            </a:r>
            <a:br>
              <a:rPr lang="en-US" sz="1400" b="1" kern="1200" dirty="0">
                <a:latin typeface="Times New Roman" panose="02020603050405020304" pitchFamily="18" charset="0"/>
                <a:cs typeface="Times New Roman" panose="02020603050405020304" pitchFamily="18" charset="0"/>
              </a:rPr>
            </a:br>
            <a:r>
              <a:rPr lang="en-US" sz="1400" i="1" kern="1200" dirty="0">
                <a:latin typeface="Times New Roman" panose="02020603050405020304" pitchFamily="18" charset="0"/>
                <a:cs typeface="Times New Roman" panose="02020603050405020304" pitchFamily="18" charset="0"/>
              </a:rPr>
              <a:t>(</a:t>
            </a:r>
            <a:r>
              <a:rPr lang="en-US" sz="1400" i="1" kern="1200" dirty="0" err="1">
                <a:latin typeface="Times New Roman" panose="02020603050405020304" pitchFamily="18" charset="0"/>
                <a:cs typeface="Times New Roman" panose="02020603050405020304" pitchFamily="18" charset="0"/>
              </a:rPr>
              <a:t>Título</a:t>
            </a:r>
            <a:r>
              <a:rPr lang="en-US" sz="1400" i="1" kern="1200" dirty="0">
                <a:latin typeface="Times New Roman" panose="02020603050405020304" pitchFamily="18" charset="0"/>
                <a:cs typeface="Times New Roman" panose="02020603050405020304" pitchFamily="18" charset="0"/>
              </a:rPr>
              <a:t> em Times New Roman, 40, </a:t>
            </a:r>
            <a:r>
              <a:rPr lang="en-US" sz="1400" i="1" kern="1200" dirty="0" err="1">
                <a:latin typeface="Times New Roman" panose="02020603050405020304" pitchFamily="18" charset="0"/>
                <a:cs typeface="Times New Roman" panose="02020603050405020304" pitchFamily="18" charset="0"/>
              </a:rPr>
              <a:t>negrito</a:t>
            </a:r>
            <a:r>
              <a:rPr lang="en-US" sz="1400" i="1" kern="1200" dirty="0">
                <a:latin typeface="Times New Roman" panose="02020603050405020304" pitchFamily="18" charset="0"/>
                <a:cs typeface="Times New Roman" panose="02020603050405020304" pitchFamily="18" charset="0"/>
              </a:rPr>
              <a:t>)</a:t>
            </a:r>
          </a:p>
        </p:txBody>
      </p:sp>
      <p:sp>
        <p:nvSpPr>
          <p:cNvPr id="3" name="Subtítulo 2">
            <a:extLst>
              <a:ext uri="{FF2B5EF4-FFF2-40B4-BE49-F238E27FC236}">
                <a16:creationId xmlns:a16="http://schemas.microsoft.com/office/drawing/2014/main" id="{691D6F01-808C-BCB0-7D2F-3410A28DB44A}"/>
              </a:ext>
            </a:extLst>
          </p:cNvPr>
          <p:cNvSpPr>
            <a:spLocks noGrp="1"/>
          </p:cNvSpPr>
          <p:nvPr>
            <p:ph type="subTitle" idx="1"/>
          </p:nvPr>
        </p:nvSpPr>
        <p:spPr>
          <a:xfrm>
            <a:off x="496824" y="3928745"/>
            <a:ext cx="4036333" cy="1015068"/>
          </a:xfrm>
        </p:spPr>
        <p:txBody>
          <a:bodyPr vert="horz" lIns="91440" tIns="45720" rIns="91440" bIns="45720" rtlCol="0" anchor="b">
            <a:normAutofit/>
          </a:bodyPr>
          <a:lstStyle/>
          <a:p>
            <a:pPr algn="l"/>
            <a:r>
              <a:rPr lang="en-US" sz="1600" b="1" kern="1200" dirty="0">
                <a:latin typeface="Times New Roman" panose="02020603050405020304" pitchFamily="18" charset="0"/>
                <a:cs typeface="Times New Roman" panose="02020603050405020304" pitchFamily="18" charset="0"/>
              </a:rPr>
              <a:t>Nome do </a:t>
            </a:r>
            <a:r>
              <a:rPr lang="en-US" sz="1600" b="1" kern="1200" dirty="0" err="1">
                <a:latin typeface="Times New Roman" panose="02020603050405020304" pitchFamily="18" charset="0"/>
                <a:cs typeface="Times New Roman" panose="02020603050405020304" pitchFamily="18" charset="0"/>
              </a:rPr>
              <a:t>primeiro</a:t>
            </a:r>
            <a:r>
              <a:rPr lang="en-US" sz="1600" b="1" kern="1200" dirty="0">
                <a:latin typeface="Times New Roman" panose="02020603050405020304" pitchFamily="18" charset="0"/>
                <a:cs typeface="Times New Roman" panose="02020603050405020304" pitchFamily="18" charset="0"/>
              </a:rPr>
              <a:t> </a:t>
            </a:r>
            <a:r>
              <a:rPr lang="en-US" sz="1600" b="1" kern="1200" dirty="0" err="1">
                <a:latin typeface="Times New Roman" panose="02020603050405020304" pitchFamily="18" charset="0"/>
                <a:cs typeface="Times New Roman" panose="02020603050405020304" pitchFamily="18" charset="0"/>
              </a:rPr>
              <a:t>autor</a:t>
            </a:r>
            <a:r>
              <a:rPr lang="en-US" sz="1600" b="1" kern="1200" dirty="0">
                <a:latin typeface="Times New Roman" panose="02020603050405020304" pitchFamily="18" charset="0"/>
                <a:cs typeface="Times New Roman" panose="02020603050405020304" pitchFamily="18" charset="0"/>
              </a:rPr>
              <a:t> ¹</a:t>
            </a:r>
          </a:p>
          <a:p>
            <a:pPr algn="l"/>
            <a:r>
              <a:rPr lang="en-US" sz="1600" b="1" kern="1200" dirty="0">
                <a:latin typeface="Times New Roman" panose="02020603050405020304" pitchFamily="18" charset="0"/>
                <a:cs typeface="Times New Roman" panose="02020603050405020304" pitchFamily="18" charset="0"/>
              </a:rPr>
              <a:t>Nome do </a:t>
            </a:r>
            <a:r>
              <a:rPr lang="en-US" sz="1600" b="1" kern="1200" dirty="0" err="1">
                <a:latin typeface="Times New Roman" panose="02020603050405020304" pitchFamily="18" charset="0"/>
                <a:cs typeface="Times New Roman" panose="02020603050405020304" pitchFamily="18" charset="0"/>
              </a:rPr>
              <a:t>segundo</a:t>
            </a:r>
            <a:r>
              <a:rPr lang="en-US" sz="1600" b="1" kern="1200" dirty="0">
                <a:latin typeface="Times New Roman" panose="02020603050405020304" pitchFamily="18" charset="0"/>
                <a:cs typeface="Times New Roman" panose="02020603050405020304" pitchFamily="18" charset="0"/>
              </a:rPr>
              <a:t> </a:t>
            </a:r>
            <a:r>
              <a:rPr lang="en-US" sz="1600" b="1" kern="1200" dirty="0" err="1">
                <a:latin typeface="Times New Roman" panose="02020603050405020304" pitchFamily="18" charset="0"/>
                <a:cs typeface="Times New Roman" panose="02020603050405020304" pitchFamily="18" charset="0"/>
              </a:rPr>
              <a:t>autor</a:t>
            </a:r>
            <a:r>
              <a:rPr lang="en-US" sz="1600" b="1" kern="1200" dirty="0">
                <a:latin typeface="Times New Roman" panose="02020603050405020304" pitchFamily="18" charset="0"/>
                <a:cs typeface="Times New Roman" panose="02020603050405020304" pitchFamily="18" charset="0"/>
              </a:rPr>
              <a:t> ¹</a:t>
            </a:r>
          </a:p>
          <a:p>
            <a:pPr algn="l"/>
            <a:r>
              <a:rPr lang="en-US" sz="1600" b="1" kern="1200" dirty="0">
                <a:latin typeface="Times New Roman" panose="02020603050405020304" pitchFamily="18" charset="0"/>
                <a:cs typeface="Times New Roman" panose="02020603050405020304" pitchFamily="18" charset="0"/>
              </a:rPr>
              <a:t>Nome do </a:t>
            </a:r>
            <a:r>
              <a:rPr lang="en-US" sz="1600" b="1" kern="1200" dirty="0" err="1">
                <a:latin typeface="Times New Roman" panose="02020603050405020304" pitchFamily="18" charset="0"/>
                <a:cs typeface="Times New Roman" panose="02020603050405020304" pitchFamily="18" charset="0"/>
              </a:rPr>
              <a:t>terceiro</a:t>
            </a:r>
            <a:r>
              <a:rPr lang="en-US" sz="1600" b="1" kern="1200" dirty="0">
                <a:latin typeface="Times New Roman" panose="02020603050405020304" pitchFamily="18" charset="0"/>
                <a:cs typeface="Times New Roman" panose="02020603050405020304" pitchFamily="18" charset="0"/>
              </a:rPr>
              <a:t> </a:t>
            </a:r>
            <a:r>
              <a:rPr lang="en-US" sz="1600" b="1" kern="1200" dirty="0" err="1">
                <a:latin typeface="Times New Roman" panose="02020603050405020304" pitchFamily="18" charset="0"/>
                <a:cs typeface="Times New Roman" panose="02020603050405020304" pitchFamily="18" charset="0"/>
              </a:rPr>
              <a:t>autor</a:t>
            </a:r>
            <a:r>
              <a:rPr lang="en-US" sz="1600" b="1" kern="1200" dirty="0">
                <a:latin typeface="Times New Roman" panose="02020603050405020304" pitchFamily="18" charset="0"/>
                <a:cs typeface="Times New Roman" panose="02020603050405020304" pitchFamily="18" charset="0"/>
              </a:rPr>
              <a:t> ²</a:t>
            </a:r>
          </a:p>
        </p:txBody>
      </p:sp>
      <p:pic>
        <p:nvPicPr>
          <p:cNvPr id="36" name="Imagem 35" descr="Interface gráfica do usuário, Texto&#10;&#10;Descrição gerada automaticamente com confiança média">
            <a:extLst>
              <a:ext uri="{FF2B5EF4-FFF2-40B4-BE49-F238E27FC236}">
                <a16:creationId xmlns:a16="http://schemas.microsoft.com/office/drawing/2014/main" id="{D0EB5B95-BB0F-C23F-3DB5-D35F0EBCCB4F}"/>
              </a:ext>
            </a:extLst>
          </p:cNvPr>
          <p:cNvPicPr>
            <a:picLocks noChangeAspect="1"/>
          </p:cNvPicPr>
          <p:nvPr/>
        </p:nvPicPr>
        <p:blipFill rotWithShape="1">
          <a:blip r:embed="rId3">
            <a:extLst>
              <a:ext uri="{28A0092B-C50C-407E-A947-70E740481C1C}">
                <a14:useLocalDpi xmlns:a14="http://schemas.microsoft.com/office/drawing/2010/main" val="0"/>
              </a:ext>
            </a:extLst>
          </a:blip>
          <a:srcRect l="36063" t="14389" b="15442"/>
          <a:stretch/>
        </p:blipFill>
        <p:spPr>
          <a:xfrm>
            <a:off x="7517447" y="5107200"/>
            <a:ext cx="3663294" cy="1741988"/>
          </a:xfrm>
          <a:prstGeom prst="rect">
            <a:avLst/>
          </a:prstGeom>
        </p:spPr>
      </p:pic>
      <p:pic>
        <p:nvPicPr>
          <p:cNvPr id="40" name="Imagem 39" descr="Desenho de personagem de desenho animado&#10;&#10;Descrição gerada automaticamente com confiança baixa">
            <a:extLst>
              <a:ext uri="{FF2B5EF4-FFF2-40B4-BE49-F238E27FC236}">
                <a16:creationId xmlns:a16="http://schemas.microsoft.com/office/drawing/2014/main" id="{ADCE8571-6485-BDDB-4A2C-57C0255970C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517447" y="391886"/>
            <a:ext cx="3663294" cy="4589757"/>
          </a:xfrm>
          <a:prstGeom prst="rect">
            <a:avLst/>
          </a:prstGeom>
        </p:spPr>
      </p:pic>
      <p:sp>
        <p:nvSpPr>
          <p:cNvPr id="42" name="Retângulo 41">
            <a:extLst>
              <a:ext uri="{FF2B5EF4-FFF2-40B4-BE49-F238E27FC236}">
                <a16:creationId xmlns:a16="http://schemas.microsoft.com/office/drawing/2014/main" id="{D7F207D8-D75F-918C-54B0-A99BCF9A6F22}"/>
              </a:ext>
            </a:extLst>
          </p:cNvPr>
          <p:cNvSpPr/>
          <p:nvPr/>
        </p:nvSpPr>
        <p:spPr>
          <a:xfrm>
            <a:off x="4729507" y="4838774"/>
            <a:ext cx="1494330" cy="1359903"/>
          </a:xfrm>
          <a:prstGeom prst="rect">
            <a:avLst/>
          </a:prstGeom>
          <a:ln>
            <a:solidFill>
              <a:srgbClr val="0075BE"/>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pt-BR" dirty="0">
                <a:solidFill>
                  <a:schemeClr val="tx1"/>
                </a:solidFill>
              </a:rPr>
              <a:t>Logo da sua instituição</a:t>
            </a:r>
          </a:p>
        </p:txBody>
      </p:sp>
      <p:sp>
        <p:nvSpPr>
          <p:cNvPr id="46" name="CaixaDeTexto 45">
            <a:extLst>
              <a:ext uri="{FF2B5EF4-FFF2-40B4-BE49-F238E27FC236}">
                <a16:creationId xmlns:a16="http://schemas.microsoft.com/office/drawing/2014/main" id="{0507EF41-895B-116D-5020-40115063C2AD}"/>
              </a:ext>
            </a:extLst>
          </p:cNvPr>
          <p:cNvSpPr txBox="1"/>
          <p:nvPr/>
        </p:nvSpPr>
        <p:spPr>
          <a:xfrm>
            <a:off x="833071" y="5976783"/>
            <a:ext cx="3995752" cy="307777"/>
          </a:xfrm>
          <a:prstGeom prst="rect">
            <a:avLst/>
          </a:prstGeom>
          <a:noFill/>
        </p:spPr>
        <p:txBody>
          <a:bodyPr wrap="square" rtlCol="0">
            <a:spAutoFit/>
          </a:bodyPr>
          <a:lstStyle/>
          <a:p>
            <a:pPr algn="r"/>
            <a:r>
              <a:rPr lang="en-US" sz="1400" i="1" kern="1200" dirty="0">
                <a:latin typeface="Times New Roman" panose="02020603050405020304" pitchFamily="18" charset="0"/>
                <a:cs typeface="Times New Roman" panose="02020603050405020304" pitchFamily="18" charset="0"/>
              </a:rPr>
              <a:t>(</a:t>
            </a:r>
            <a:r>
              <a:rPr lang="en-US" sz="1400" i="1" kern="1200" dirty="0" err="1">
                <a:latin typeface="Times New Roman" panose="02020603050405020304" pitchFamily="18" charset="0"/>
                <a:cs typeface="Times New Roman" panose="02020603050405020304" pitchFamily="18" charset="0"/>
              </a:rPr>
              <a:t>Instituição</a:t>
            </a:r>
            <a:r>
              <a:rPr lang="en-US" sz="1400" i="1" kern="1200" dirty="0">
                <a:latin typeface="Times New Roman" panose="02020603050405020304" pitchFamily="18" charset="0"/>
                <a:cs typeface="Times New Roman" panose="02020603050405020304" pitchFamily="18" charset="0"/>
              </a:rPr>
              <a:t> em Times New Roman, 16, </a:t>
            </a:r>
            <a:r>
              <a:rPr lang="en-US" sz="1400" i="1" kern="1200" dirty="0" err="1">
                <a:latin typeface="Times New Roman" panose="02020603050405020304" pitchFamily="18" charset="0"/>
                <a:cs typeface="Times New Roman" panose="02020603050405020304" pitchFamily="18" charset="0"/>
              </a:rPr>
              <a:t>negrito</a:t>
            </a:r>
            <a:r>
              <a:rPr lang="en-US" sz="1400" i="1" kern="1200" dirty="0">
                <a:latin typeface="Times New Roman" panose="02020603050405020304" pitchFamily="18" charset="0"/>
                <a:cs typeface="Times New Roman" panose="02020603050405020304" pitchFamily="18" charset="0"/>
              </a:rPr>
              <a:t>)</a:t>
            </a:r>
            <a:endParaRPr lang="pt-BR" sz="1400" dirty="0"/>
          </a:p>
        </p:txBody>
      </p:sp>
      <p:sp>
        <p:nvSpPr>
          <p:cNvPr id="48" name="CaixaDeTexto 47">
            <a:extLst>
              <a:ext uri="{FF2B5EF4-FFF2-40B4-BE49-F238E27FC236}">
                <a16:creationId xmlns:a16="http://schemas.microsoft.com/office/drawing/2014/main" id="{6F609748-26CA-7712-B99E-848FB24C963D}"/>
              </a:ext>
            </a:extLst>
          </p:cNvPr>
          <p:cNvSpPr txBox="1"/>
          <p:nvPr/>
        </p:nvSpPr>
        <p:spPr>
          <a:xfrm>
            <a:off x="833071" y="4960776"/>
            <a:ext cx="3995752" cy="307777"/>
          </a:xfrm>
          <a:prstGeom prst="rect">
            <a:avLst/>
          </a:prstGeom>
          <a:noFill/>
        </p:spPr>
        <p:txBody>
          <a:bodyPr wrap="square" rtlCol="0">
            <a:spAutoFit/>
          </a:bodyPr>
          <a:lstStyle/>
          <a:p>
            <a:pPr algn="r"/>
            <a:r>
              <a:rPr lang="en-US" sz="1400" i="1" kern="1200" dirty="0">
                <a:latin typeface="Times New Roman" panose="02020603050405020304" pitchFamily="18" charset="0"/>
                <a:cs typeface="Times New Roman" panose="02020603050405020304" pitchFamily="18" charset="0"/>
              </a:rPr>
              <a:t>(</a:t>
            </a:r>
            <a:r>
              <a:rPr lang="en-US" sz="1400" i="1" kern="1200" dirty="0" err="1">
                <a:latin typeface="Times New Roman" panose="02020603050405020304" pitchFamily="18" charset="0"/>
                <a:cs typeface="Times New Roman" panose="02020603050405020304" pitchFamily="18" charset="0"/>
              </a:rPr>
              <a:t>Autores</a:t>
            </a:r>
            <a:r>
              <a:rPr lang="en-US" sz="1400" i="1" kern="1200" dirty="0">
                <a:latin typeface="Times New Roman" panose="02020603050405020304" pitchFamily="18" charset="0"/>
                <a:cs typeface="Times New Roman" panose="02020603050405020304" pitchFamily="18" charset="0"/>
              </a:rPr>
              <a:t> em Times New Roman, 16, </a:t>
            </a:r>
            <a:r>
              <a:rPr lang="en-US" sz="1400" i="1" kern="1200" dirty="0" err="1">
                <a:latin typeface="Times New Roman" panose="02020603050405020304" pitchFamily="18" charset="0"/>
                <a:cs typeface="Times New Roman" panose="02020603050405020304" pitchFamily="18" charset="0"/>
              </a:rPr>
              <a:t>negrito</a:t>
            </a:r>
            <a:r>
              <a:rPr lang="en-US" sz="1400" i="1" kern="1200" dirty="0">
                <a:latin typeface="Times New Roman" panose="02020603050405020304" pitchFamily="18" charset="0"/>
                <a:cs typeface="Times New Roman" panose="02020603050405020304" pitchFamily="18" charset="0"/>
              </a:rPr>
              <a:t>)</a:t>
            </a:r>
            <a:endParaRPr lang="pt-BR" sz="1400" dirty="0"/>
          </a:p>
        </p:txBody>
      </p:sp>
    </p:spTree>
    <p:extLst>
      <p:ext uri="{BB962C8B-B14F-4D97-AF65-F5344CB8AC3E}">
        <p14:creationId xmlns:p14="http://schemas.microsoft.com/office/powerpoint/2010/main" val="15758156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B6CDA21F-E7AF-4C75-8395-33F58D5B0E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7322" y="308028"/>
            <a:ext cx="731521" cy="673460"/>
            <a:chOff x="3990715" y="-4318050"/>
            <a:chExt cx="2116791" cy="3428999"/>
          </a:xfrm>
          <a:solidFill>
            <a:schemeClr val="accent4"/>
          </a:solidFill>
        </p:grpSpPr>
        <p:sp>
          <p:nvSpPr>
            <p:cNvPr id="23" name="Rectangle 22">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90715" y="-4318050"/>
              <a:ext cx="566743" cy="3428999"/>
            </a:xfrm>
            <a:prstGeom prst="rect">
              <a:avLst/>
            </a:prstGeom>
            <a:solidFill>
              <a:srgbClr val="0075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65739" y="-4318050"/>
              <a:ext cx="566743" cy="3428999"/>
            </a:xfrm>
            <a:prstGeom prst="rect">
              <a:avLst/>
            </a:prstGeom>
            <a:solidFill>
              <a:srgbClr val="0075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540763" y="-4318050"/>
              <a:ext cx="566743" cy="3428999"/>
            </a:xfrm>
            <a:prstGeom prst="rect">
              <a:avLst/>
            </a:prstGeom>
            <a:solidFill>
              <a:srgbClr val="0075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7" name="Rectangle 26">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a:off x="731525" y="249779"/>
            <a:ext cx="10907487" cy="767748"/>
          </a:xfrm>
          <a:prstGeom prst="rect">
            <a:avLst/>
          </a:prstGeom>
          <a:solidFill>
            <a:srgbClr val="EDBB3E"/>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ítulo 5">
            <a:extLst>
              <a:ext uri="{FF2B5EF4-FFF2-40B4-BE49-F238E27FC236}">
                <a16:creationId xmlns:a16="http://schemas.microsoft.com/office/drawing/2014/main" id="{891B495C-5A5B-686B-CF94-1A7F8502017F}"/>
              </a:ext>
            </a:extLst>
          </p:cNvPr>
          <p:cNvSpPr>
            <a:spLocks noGrp="1"/>
          </p:cNvSpPr>
          <p:nvPr>
            <p:ph type="title"/>
          </p:nvPr>
        </p:nvSpPr>
        <p:spPr>
          <a:xfrm>
            <a:off x="1043631" y="-132482"/>
            <a:ext cx="9942716" cy="1554480"/>
          </a:xfrm>
        </p:spPr>
        <p:txBody>
          <a:bodyPr anchor="ctr">
            <a:normAutofit/>
          </a:bodyPr>
          <a:lstStyle/>
          <a:p>
            <a:r>
              <a:rPr lang="pt-BR" sz="4800" b="1" dirty="0">
                <a:latin typeface="Times New Roman" panose="02020603050405020304" pitchFamily="18" charset="0"/>
                <a:cs typeface="Times New Roman" panose="02020603050405020304" pitchFamily="18" charset="0"/>
              </a:rPr>
              <a:t>INTRODUÇÃO</a:t>
            </a:r>
          </a:p>
        </p:txBody>
      </p:sp>
      <p:sp>
        <p:nvSpPr>
          <p:cNvPr id="15" name="Espaço Reservado para Conteúdo 14">
            <a:extLst>
              <a:ext uri="{FF2B5EF4-FFF2-40B4-BE49-F238E27FC236}">
                <a16:creationId xmlns:a16="http://schemas.microsoft.com/office/drawing/2014/main" id="{AE07FB4D-245F-BEAA-7123-9897D26C4492}"/>
              </a:ext>
            </a:extLst>
          </p:cNvPr>
          <p:cNvSpPr>
            <a:spLocks noGrp="1"/>
          </p:cNvSpPr>
          <p:nvPr>
            <p:ph idx="1"/>
          </p:nvPr>
        </p:nvSpPr>
        <p:spPr>
          <a:xfrm>
            <a:off x="1045028" y="1267306"/>
            <a:ext cx="9941319" cy="4874874"/>
          </a:xfrm>
        </p:spPr>
        <p:txBody>
          <a:bodyPr anchor="t">
            <a:normAutofit/>
          </a:bodyPr>
          <a:lstStyle/>
          <a:p>
            <a:pPr marL="0" lvl="0" indent="0" algn="just" rtl="0">
              <a:lnSpc>
                <a:spcPct val="150000"/>
              </a:lnSpc>
              <a:spcBef>
                <a:spcPts val="0"/>
              </a:spcBef>
              <a:spcAft>
                <a:spcPts val="0"/>
              </a:spcAft>
              <a:buClr>
                <a:schemeClr val="dk1"/>
              </a:buClr>
              <a:buSzPts val="1100"/>
              <a:buFont typeface="Arial"/>
              <a:buNone/>
            </a:pPr>
            <a:r>
              <a:rPr lang="pt-BR" sz="2000" dirty="0">
                <a:solidFill>
                  <a:srgbClr val="203752"/>
                </a:solidFill>
                <a:latin typeface="Times New Roman" panose="02020603050405020304" pitchFamily="18" charset="0"/>
                <a:ea typeface="Roboto"/>
                <a:cs typeface="Times New Roman" panose="02020603050405020304" pitchFamily="18" charset="0"/>
                <a:sym typeface="Roboto"/>
              </a:rPr>
              <a:t>Este documento tem por objetivo propor uma identidade visual para as apresentações do XXIX Congresso de Estudantes de Engenharia Mecânica (CREEM), que será realizado entre os dias 12 e 16 de Junho de 2023 na Universidade Federal de Goiás – Campus Samambaia. Deste modo, as páginas seguintes abrangem cores, formas, símbolos, textos, fontes, tamanhos, entre outros, para de certa forma auxiliar os autores. As imagens figuras ao fundo podem ser removidas ou reposicionadas caso haja a intenção de utilizar figuras nos espaços.                                                                                            </a:t>
            </a:r>
          </a:p>
          <a:p>
            <a:pPr marL="0" lvl="0" indent="0" algn="r" rtl="0">
              <a:lnSpc>
                <a:spcPct val="150000"/>
              </a:lnSpc>
              <a:spcBef>
                <a:spcPts val="0"/>
              </a:spcBef>
              <a:spcAft>
                <a:spcPts val="0"/>
              </a:spcAft>
              <a:buClr>
                <a:schemeClr val="dk1"/>
              </a:buClr>
              <a:buSzPts val="1100"/>
              <a:buFont typeface="Arial"/>
              <a:buNone/>
            </a:pPr>
            <a:r>
              <a:rPr lang="pt-BR" sz="1400" i="1" dirty="0">
                <a:solidFill>
                  <a:srgbClr val="203752"/>
                </a:solidFill>
                <a:latin typeface="Times New Roman" panose="02020603050405020304" pitchFamily="18" charset="0"/>
                <a:ea typeface="Roboto"/>
                <a:cs typeface="Times New Roman" panose="02020603050405020304" pitchFamily="18" charset="0"/>
                <a:sym typeface="Roboto"/>
              </a:rPr>
              <a:t>(Texto em Times New Roman, 20)</a:t>
            </a:r>
          </a:p>
          <a:p>
            <a:pPr marL="0" indent="0">
              <a:buNone/>
            </a:pPr>
            <a:endParaRPr lang="pt-BR" sz="2400" dirty="0"/>
          </a:p>
        </p:txBody>
      </p:sp>
      <p:cxnSp>
        <p:nvCxnSpPr>
          <p:cNvPr id="29" name="Straight Connector 28">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pic>
        <p:nvPicPr>
          <p:cNvPr id="26" name="Imagem 25" descr="Desenho de personagem de desenho animado&#10;&#10;Descrição gerada automaticamente com confiança baixa">
            <a:extLst>
              <a:ext uri="{FF2B5EF4-FFF2-40B4-BE49-F238E27FC236}">
                <a16:creationId xmlns:a16="http://schemas.microsoft.com/office/drawing/2014/main" id="{5B3AB376-F378-2EB6-BDE4-590343AE211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30549" y="4916768"/>
            <a:ext cx="1216920" cy="1524684"/>
          </a:xfrm>
          <a:prstGeom prst="rect">
            <a:avLst/>
          </a:prstGeom>
        </p:spPr>
      </p:pic>
    </p:spTree>
    <p:extLst>
      <p:ext uri="{BB962C8B-B14F-4D97-AF65-F5344CB8AC3E}">
        <p14:creationId xmlns:p14="http://schemas.microsoft.com/office/powerpoint/2010/main" val="17056796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B6CDA21F-E7AF-4C75-8395-33F58D5B0E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7322" y="308028"/>
            <a:ext cx="731521" cy="673460"/>
            <a:chOff x="3990715" y="-4318050"/>
            <a:chExt cx="2116791" cy="3428999"/>
          </a:xfrm>
          <a:solidFill>
            <a:schemeClr val="accent4"/>
          </a:solidFill>
        </p:grpSpPr>
        <p:sp>
          <p:nvSpPr>
            <p:cNvPr id="23" name="Rectangle 22">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90715" y="-4318050"/>
              <a:ext cx="566743" cy="3428999"/>
            </a:xfrm>
            <a:prstGeom prst="rect">
              <a:avLst/>
            </a:prstGeom>
            <a:solidFill>
              <a:srgbClr val="0075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65739" y="-4318050"/>
              <a:ext cx="566743" cy="3428999"/>
            </a:xfrm>
            <a:prstGeom prst="rect">
              <a:avLst/>
            </a:prstGeom>
            <a:solidFill>
              <a:srgbClr val="0075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540763" y="-4318050"/>
              <a:ext cx="566743" cy="3428999"/>
            </a:xfrm>
            <a:prstGeom prst="rect">
              <a:avLst/>
            </a:prstGeom>
            <a:solidFill>
              <a:srgbClr val="0075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7" name="Rectangle 26">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a:off x="731525" y="249779"/>
            <a:ext cx="10907487" cy="767748"/>
          </a:xfrm>
          <a:prstGeom prst="rect">
            <a:avLst/>
          </a:prstGeom>
          <a:solidFill>
            <a:srgbClr val="EDBB3E"/>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ítulo 5">
            <a:extLst>
              <a:ext uri="{FF2B5EF4-FFF2-40B4-BE49-F238E27FC236}">
                <a16:creationId xmlns:a16="http://schemas.microsoft.com/office/drawing/2014/main" id="{891B495C-5A5B-686B-CF94-1A7F8502017F}"/>
              </a:ext>
            </a:extLst>
          </p:cNvPr>
          <p:cNvSpPr>
            <a:spLocks noGrp="1"/>
          </p:cNvSpPr>
          <p:nvPr>
            <p:ph type="title"/>
          </p:nvPr>
        </p:nvSpPr>
        <p:spPr>
          <a:xfrm>
            <a:off x="1043631" y="-132482"/>
            <a:ext cx="9942716" cy="1554480"/>
          </a:xfrm>
        </p:spPr>
        <p:txBody>
          <a:bodyPr anchor="ctr">
            <a:normAutofit/>
          </a:bodyPr>
          <a:lstStyle/>
          <a:p>
            <a:r>
              <a:rPr lang="pt-BR" sz="4800" b="1" dirty="0">
                <a:latin typeface="Times New Roman" panose="02020603050405020304" pitchFamily="18" charset="0"/>
                <a:cs typeface="Times New Roman" panose="02020603050405020304" pitchFamily="18" charset="0"/>
              </a:rPr>
              <a:t>FORMATAÇÃO DE TEXTO</a:t>
            </a:r>
          </a:p>
        </p:txBody>
      </p:sp>
      <p:sp>
        <p:nvSpPr>
          <p:cNvPr id="15" name="Espaço Reservado para Conteúdo 14">
            <a:extLst>
              <a:ext uri="{FF2B5EF4-FFF2-40B4-BE49-F238E27FC236}">
                <a16:creationId xmlns:a16="http://schemas.microsoft.com/office/drawing/2014/main" id="{AE07FB4D-245F-BEAA-7123-9897D26C4492}"/>
              </a:ext>
            </a:extLst>
          </p:cNvPr>
          <p:cNvSpPr>
            <a:spLocks noGrp="1"/>
          </p:cNvSpPr>
          <p:nvPr>
            <p:ph idx="1"/>
          </p:nvPr>
        </p:nvSpPr>
        <p:spPr>
          <a:xfrm>
            <a:off x="748843" y="1238388"/>
            <a:ext cx="9942717" cy="4874874"/>
          </a:xfrm>
        </p:spPr>
        <p:txBody>
          <a:bodyPr anchor="t">
            <a:normAutofit/>
          </a:bodyPr>
          <a:lstStyle/>
          <a:p>
            <a:pPr algn="just">
              <a:lnSpc>
                <a:spcPct val="150000"/>
              </a:lnSpc>
              <a:spcBef>
                <a:spcPts val="0"/>
              </a:spcBef>
              <a:buClr>
                <a:schemeClr val="dk1"/>
              </a:buClr>
              <a:buSzPts val="1100"/>
            </a:pPr>
            <a:r>
              <a:rPr lang="pt-BR" sz="2000" dirty="0">
                <a:solidFill>
                  <a:srgbClr val="203752"/>
                </a:solidFill>
                <a:latin typeface="Times New Roman" panose="02020603050405020304" pitchFamily="18" charset="0"/>
                <a:ea typeface="Roboto"/>
                <a:cs typeface="Times New Roman" panose="02020603050405020304" pitchFamily="18" charset="0"/>
                <a:sym typeface="Roboto"/>
              </a:rPr>
              <a:t>A fonte utilizada em todo o trabalho é Times New Roman, com tamanhos variados</a:t>
            </a:r>
            <a:r>
              <a:rPr lang="pt-BR" sz="2200" dirty="0">
                <a:solidFill>
                  <a:srgbClr val="203752"/>
                </a:solidFill>
                <a:latin typeface="Times New Roman" panose="02020603050405020304" pitchFamily="18" charset="0"/>
                <a:ea typeface="Roboto"/>
                <a:cs typeface="Times New Roman" panose="02020603050405020304" pitchFamily="18" charset="0"/>
                <a:sym typeface="Roboto"/>
              </a:rPr>
              <a:t>.</a:t>
            </a:r>
          </a:p>
          <a:p>
            <a:pPr lvl="1" algn="just">
              <a:lnSpc>
                <a:spcPct val="150000"/>
              </a:lnSpc>
              <a:spcBef>
                <a:spcPts val="0"/>
              </a:spcBef>
              <a:buClr>
                <a:schemeClr val="dk1"/>
              </a:buClr>
              <a:buSzPts val="1100"/>
            </a:pPr>
            <a:r>
              <a:rPr lang="pt-BR" sz="1600" dirty="0">
                <a:solidFill>
                  <a:srgbClr val="203752"/>
                </a:solidFill>
                <a:latin typeface="Times New Roman" panose="02020603050405020304" pitchFamily="18" charset="0"/>
                <a:ea typeface="Roboto"/>
                <a:cs typeface="Times New Roman" panose="02020603050405020304" pitchFamily="18" charset="0"/>
                <a:sym typeface="Roboto"/>
              </a:rPr>
              <a:t>Título de seção, 48, em negrito, caixa alta;</a:t>
            </a:r>
          </a:p>
          <a:p>
            <a:pPr lvl="1" algn="just">
              <a:lnSpc>
                <a:spcPct val="150000"/>
              </a:lnSpc>
              <a:spcBef>
                <a:spcPts val="0"/>
              </a:spcBef>
              <a:buClr>
                <a:schemeClr val="dk1"/>
              </a:buClr>
              <a:buSzPts val="1100"/>
            </a:pPr>
            <a:r>
              <a:rPr lang="pt-BR" sz="1600" dirty="0">
                <a:solidFill>
                  <a:srgbClr val="203752"/>
                </a:solidFill>
                <a:latin typeface="Times New Roman" panose="02020603050405020304" pitchFamily="18" charset="0"/>
                <a:ea typeface="Roboto"/>
                <a:cs typeface="Times New Roman" panose="02020603050405020304" pitchFamily="18" charset="0"/>
                <a:sym typeface="Roboto"/>
              </a:rPr>
              <a:t>Título de Subseção, 28, em negrito;</a:t>
            </a:r>
          </a:p>
          <a:p>
            <a:pPr lvl="1" algn="just">
              <a:lnSpc>
                <a:spcPct val="150000"/>
              </a:lnSpc>
              <a:spcBef>
                <a:spcPts val="0"/>
              </a:spcBef>
              <a:buClr>
                <a:schemeClr val="dk1"/>
              </a:buClr>
              <a:buSzPts val="1100"/>
            </a:pPr>
            <a:r>
              <a:rPr lang="pt-BR" sz="1600" dirty="0">
                <a:solidFill>
                  <a:srgbClr val="203752"/>
                </a:solidFill>
                <a:latin typeface="Times New Roman" panose="02020603050405020304" pitchFamily="18" charset="0"/>
                <a:ea typeface="Roboto"/>
                <a:cs typeface="Times New Roman" panose="02020603050405020304" pitchFamily="18" charset="0"/>
                <a:sym typeface="Roboto"/>
              </a:rPr>
              <a:t>Corpo do Texto, 20.</a:t>
            </a:r>
          </a:p>
          <a:p>
            <a:pPr algn="just">
              <a:lnSpc>
                <a:spcPct val="150000"/>
              </a:lnSpc>
              <a:spcBef>
                <a:spcPts val="0"/>
              </a:spcBef>
              <a:buClr>
                <a:schemeClr val="dk1"/>
              </a:buClr>
              <a:buSzPts val="1100"/>
            </a:pPr>
            <a:r>
              <a:rPr lang="pt-BR" sz="2000" dirty="0">
                <a:solidFill>
                  <a:srgbClr val="203752"/>
                </a:solidFill>
                <a:latin typeface="Times New Roman" panose="02020603050405020304" pitchFamily="18" charset="0"/>
                <a:ea typeface="Roboto"/>
                <a:cs typeface="Times New Roman" panose="02020603050405020304" pitchFamily="18" charset="0"/>
                <a:sym typeface="Roboto"/>
              </a:rPr>
              <a:t>Sugere-se o uso do espaço 1,5 entre linhas.</a:t>
            </a:r>
          </a:p>
          <a:p>
            <a:pPr marL="0" indent="0" algn="r">
              <a:lnSpc>
                <a:spcPct val="150000"/>
              </a:lnSpc>
              <a:spcBef>
                <a:spcPts val="0"/>
              </a:spcBef>
              <a:buClr>
                <a:schemeClr val="dk1"/>
              </a:buClr>
              <a:buSzPts val="1100"/>
              <a:buNone/>
            </a:pPr>
            <a:r>
              <a:rPr lang="pt-BR" sz="1400" i="1" dirty="0">
                <a:solidFill>
                  <a:srgbClr val="203752"/>
                </a:solidFill>
                <a:latin typeface="Times New Roman" panose="02020603050405020304" pitchFamily="18" charset="0"/>
                <a:ea typeface="Roboto"/>
                <a:cs typeface="Times New Roman" panose="02020603050405020304" pitchFamily="18" charset="0"/>
                <a:sym typeface="Roboto"/>
              </a:rPr>
              <a:t>(Texto em Times New Roman, 20)</a:t>
            </a:r>
          </a:p>
          <a:p>
            <a:pPr marL="0" indent="0" algn="just">
              <a:lnSpc>
                <a:spcPct val="150000"/>
              </a:lnSpc>
              <a:spcBef>
                <a:spcPts val="0"/>
              </a:spcBef>
              <a:buClr>
                <a:schemeClr val="dk1"/>
              </a:buClr>
              <a:buSzPts val="1100"/>
              <a:buNone/>
            </a:pPr>
            <a:r>
              <a:rPr lang="pt-BR" b="1" dirty="0">
                <a:solidFill>
                  <a:srgbClr val="203752"/>
                </a:solidFill>
                <a:latin typeface="Times New Roman" panose="02020603050405020304" pitchFamily="18" charset="0"/>
                <a:ea typeface="Roboto"/>
                <a:cs typeface="Times New Roman" panose="02020603050405020304" pitchFamily="18" charset="0"/>
                <a:sym typeface="Roboto"/>
              </a:rPr>
              <a:t>Subseção </a:t>
            </a:r>
            <a:r>
              <a:rPr lang="pt-BR" sz="1400" i="1" dirty="0">
                <a:solidFill>
                  <a:srgbClr val="203752"/>
                </a:solidFill>
                <a:latin typeface="Times New Roman" panose="02020603050405020304" pitchFamily="18" charset="0"/>
                <a:ea typeface="Roboto"/>
                <a:cs typeface="Times New Roman" panose="02020603050405020304" pitchFamily="18" charset="0"/>
                <a:sym typeface="Roboto"/>
              </a:rPr>
              <a:t>(Subseção em Times New Roman, 28, negrito)</a:t>
            </a:r>
            <a:endParaRPr lang="pt-BR" sz="1400" b="1" i="1" dirty="0">
              <a:solidFill>
                <a:srgbClr val="203752"/>
              </a:solidFill>
              <a:latin typeface="Times New Roman" panose="02020603050405020304" pitchFamily="18" charset="0"/>
              <a:ea typeface="Roboto"/>
              <a:cs typeface="Times New Roman" panose="02020603050405020304" pitchFamily="18" charset="0"/>
              <a:sym typeface="Roboto"/>
            </a:endParaRPr>
          </a:p>
          <a:p>
            <a:pPr algn="just">
              <a:lnSpc>
                <a:spcPct val="150000"/>
              </a:lnSpc>
              <a:spcBef>
                <a:spcPts val="0"/>
              </a:spcBef>
              <a:buClr>
                <a:schemeClr val="dk1"/>
              </a:buClr>
              <a:buSzPts val="1100"/>
            </a:pPr>
            <a:r>
              <a:rPr lang="pt-BR" sz="2000" dirty="0">
                <a:solidFill>
                  <a:srgbClr val="203752"/>
                </a:solidFill>
                <a:latin typeface="Times New Roman" panose="02020603050405020304" pitchFamily="18" charset="0"/>
                <a:ea typeface="Roboto"/>
                <a:cs typeface="Times New Roman" panose="02020603050405020304" pitchFamily="18" charset="0"/>
                <a:sym typeface="Roboto"/>
              </a:rPr>
              <a:t>Para Subseções busque manter uma hierarquia usando o tamanho da fonte e enumerando tópicos.                                                            </a:t>
            </a:r>
          </a:p>
          <a:p>
            <a:pPr marL="0" indent="0" algn="r">
              <a:lnSpc>
                <a:spcPct val="150000"/>
              </a:lnSpc>
              <a:spcBef>
                <a:spcPts val="0"/>
              </a:spcBef>
              <a:buClr>
                <a:schemeClr val="dk1"/>
              </a:buClr>
              <a:buSzPts val="1100"/>
              <a:buNone/>
            </a:pPr>
            <a:r>
              <a:rPr lang="pt-BR" sz="1400" i="1" dirty="0">
                <a:solidFill>
                  <a:srgbClr val="203752"/>
                </a:solidFill>
                <a:latin typeface="Times New Roman" panose="02020603050405020304" pitchFamily="18" charset="0"/>
                <a:ea typeface="Roboto"/>
                <a:cs typeface="Times New Roman" panose="02020603050405020304" pitchFamily="18" charset="0"/>
                <a:sym typeface="Roboto"/>
              </a:rPr>
              <a:t>(Texto em Times New Roman, 20)</a:t>
            </a:r>
          </a:p>
          <a:p>
            <a:pPr marL="0" indent="0">
              <a:buNone/>
            </a:pPr>
            <a:endParaRPr lang="pt-BR" sz="2400" dirty="0"/>
          </a:p>
        </p:txBody>
      </p:sp>
      <p:cxnSp>
        <p:nvCxnSpPr>
          <p:cNvPr id="29" name="Straight Connector 28">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pic>
        <p:nvPicPr>
          <p:cNvPr id="26" name="Imagem 25" descr="Desenho de personagem de desenho animado&#10;&#10;Descrição gerada automaticamente com confiança baixa">
            <a:extLst>
              <a:ext uri="{FF2B5EF4-FFF2-40B4-BE49-F238E27FC236}">
                <a16:creationId xmlns:a16="http://schemas.microsoft.com/office/drawing/2014/main" id="{5B3AB376-F378-2EB6-BDE4-590343AE211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40563" y="4941968"/>
            <a:ext cx="1216920" cy="1524684"/>
          </a:xfrm>
          <a:prstGeom prst="rect">
            <a:avLst/>
          </a:prstGeom>
        </p:spPr>
      </p:pic>
    </p:spTree>
    <p:extLst>
      <p:ext uri="{BB962C8B-B14F-4D97-AF65-F5344CB8AC3E}">
        <p14:creationId xmlns:p14="http://schemas.microsoft.com/office/powerpoint/2010/main" val="11678693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B6CDA21F-E7AF-4C75-8395-33F58D5B0E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7322" y="308028"/>
            <a:ext cx="731521" cy="673460"/>
            <a:chOff x="3990715" y="-4318050"/>
            <a:chExt cx="2116791" cy="3428999"/>
          </a:xfrm>
          <a:solidFill>
            <a:schemeClr val="accent4"/>
          </a:solidFill>
        </p:grpSpPr>
        <p:sp>
          <p:nvSpPr>
            <p:cNvPr id="23" name="Rectangle 22">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90715" y="-4318050"/>
              <a:ext cx="566743" cy="3428999"/>
            </a:xfrm>
            <a:prstGeom prst="rect">
              <a:avLst/>
            </a:prstGeom>
            <a:solidFill>
              <a:srgbClr val="0075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65739" y="-4318050"/>
              <a:ext cx="566743" cy="3428999"/>
            </a:xfrm>
            <a:prstGeom prst="rect">
              <a:avLst/>
            </a:prstGeom>
            <a:solidFill>
              <a:srgbClr val="0075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540763" y="-4318050"/>
              <a:ext cx="566743" cy="3428999"/>
            </a:xfrm>
            <a:prstGeom prst="rect">
              <a:avLst/>
            </a:prstGeom>
            <a:solidFill>
              <a:srgbClr val="0075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7" name="Rectangle 26">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a:off x="731525" y="249779"/>
            <a:ext cx="10907487" cy="767748"/>
          </a:xfrm>
          <a:prstGeom prst="rect">
            <a:avLst/>
          </a:prstGeom>
          <a:solidFill>
            <a:srgbClr val="EDBB3E"/>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ítulo 5">
            <a:extLst>
              <a:ext uri="{FF2B5EF4-FFF2-40B4-BE49-F238E27FC236}">
                <a16:creationId xmlns:a16="http://schemas.microsoft.com/office/drawing/2014/main" id="{891B495C-5A5B-686B-CF94-1A7F8502017F}"/>
              </a:ext>
            </a:extLst>
          </p:cNvPr>
          <p:cNvSpPr>
            <a:spLocks noGrp="1"/>
          </p:cNvSpPr>
          <p:nvPr>
            <p:ph type="title"/>
          </p:nvPr>
        </p:nvSpPr>
        <p:spPr>
          <a:xfrm>
            <a:off x="1043631" y="-132482"/>
            <a:ext cx="9942716" cy="1554480"/>
          </a:xfrm>
        </p:spPr>
        <p:txBody>
          <a:bodyPr anchor="ctr">
            <a:normAutofit/>
          </a:bodyPr>
          <a:lstStyle/>
          <a:p>
            <a:r>
              <a:rPr lang="pt-BR" sz="4800" b="1" dirty="0">
                <a:latin typeface="Times New Roman" panose="02020603050405020304" pitchFamily="18" charset="0"/>
                <a:cs typeface="Times New Roman" panose="02020603050405020304" pitchFamily="18" charset="0"/>
              </a:rPr>
              <a:t>FIGURAS E TABELAS</a:t>
            </a:r>
          </a:p>
        </p:txBody>
      </p:sp>
      <p:sp>
        <p:nvSpPr>
          <p:cNvPr id="15" name="Espaço Reservado para Conteúdo 14">
            <a:extLst>
              <a:ext uri="{FF2B5EF4-FFF2-40B4-BE49-F238E27FC236}">
                <a16:creationId xmlns:a16="http://schemas.microsoft.com/office/drawing/2014/main" id="{AE07FB4D-245F-BEAA-7123-9897D26C4492}"/>
              </a:ext>
            </a:extLst>
          </p:cNvPr>
          <p:cNvSpPr>
            <a:spLocks noGrp="1"/>
          </p:cNvSpPr>
          <p:nvPr>
            <p:ph idx="1"/>
          </p:nvPr>
        </p:nvSpPr>
        <p:spPr>
          <a:xfrm>
            <a:off x="1045028" y="1267306"/>
            <a:ext cx="5131837" cy="4874874"/>
          </a:xfrm>
        </p:spPr>
        <p:txBody>
          <a:bodyPr anchor="t">
            <a:normAutofit/>
          </a:bodyPr>
          <a:lstStyle/>
          <a:p>
            <a:pPr marL="0" indent="0" algn="l">
              <a:lnSpc>
                <a:spcPct val="170000"/>
              </a:lnSpc>
              <a:buNone/>
            </a:pPr>
            <a:r>
              <a:rPr lang="pt-BR" sz="2000" dirty="0">
                <a:latin typeface="Times New Roman" panose="02020603050405020304" pitchFamily="18" charset="0"/>
                <a:ea typeface="Roboto"/>
                <a:cs typeface="Times New Roman" panose="02020603050405020304" pitchFamily="18" charset="0"/>
                <a:sym typeface="Roboto"/>
              </a:rPr>
              <a:t>As figuras e tabelas devem conter legenda:</a:t>
            </a:r>
          </a:p>
          <a:p>
            <a:pPr lvl="1">
              <a:lnSpc>
                <a:spcPct val="170000"/>
              </a:lnSpc>
            </a:pPr>
            <a:r>
              <a:rPr lang="pt-BR" sz="1600" dirty="0">
                <a:latin typeface="Times New Roman" panose="02020603050405020304" pitchFamily="18" charset="0"/>
                <a:ea typeface="Roboto"/>
                <a:cs typeface="Times New Roman" panose="02020603050405020304" pitchFamily="18" charset="0"/>
                <a:sym typeface="Roboto"/>
              </a:rPr>
              <a:t>No topo da imagem inserir o tipo, número sequencial e título;</a:t>
            </a:r>
          </a:p>
          <a:p>
            <a:pPr lvl="1">
              <a:lnSpc>
                <a:spcPct val="170000"/>
              </a:lnSpc>
            </a:pPr>
            <a:r>
              <a:rPr lang="pt-BR" sz="1600" dirty="0">
                <a:latin typeface="Times New Roman" panose="02020603050405020304" pitchFamily="18" charset="0"/>
                <a:ea typeface="Roboto"/>
                <a:cs typeface="Times New Roman" panose="02020603050405020304" pitchFamily="18" charset="0"/>
                <a:sym typeface="Roboto"/>
              </a:rPr>
              <a:t>Não se admite figura sem título;</a:t>
            </a:r>
          </a:p>
          <a:p>
            <a:pPr lvl="1">
              <a:lnSpc>
                <a:spcPct val="170000"/>
              </a:lnSpc>
            </a:pPr>
            <a:r>
              <a:rPr lang="pt-BR" sz="1600" dirty="0">
                <a:latin typeface="Times New Roman" panose="02020603050405020304" pitchFamily="18" charset="0"/>
                <a:ea typeface="Roboto"/>
                <a:cs typeface="Times New Roman" panose="02020603050405020304" pitchFamily="18" charset="0"/>
                <a:sym typeface="Roboto"/>
              </a:rPr>
              <a:t>Centralizar imagem, título, legenda e fonte;</a:t>
            </a:r>
          </a:p>
          <a:p>
            <a:pPr lvl="1">
              <a:lnSpc>
                <a:spcPct val="170000"/>
              </a:lnSpc>
            </a:pPr>
            <a:r>
              <a:rPr lang="pt-BR" sz="1600" b="0" i="0" dirty="0">
                <a:effectLst/>
                <a:latin typeface="Times New Roman" panose="02020603050405020304" pitchFamily="18" charset="0"/>
                <a:cs typeface="Times New Roman" panose="02020603050405020304" pitchFamily="18" charset="0"/>
              </a:rPr>
              <a:t>Na parte inferior citar a fonte (mesmo que seja o próprio autor do trabalho);</a:t>
            </a:r>
          </a:p>
          <a:p>
            <a:pPr lvl="1">
              <a:lnSpc>
                <a:spcPct val="170000"/>
              </a:lnSpc>
            </a:pPr>
            <a:r>
              <a:rPr lang="pt-BR" sz="1600" b="0" i="0" dirty="0">
                <a:effectLst/>
                <a:latin typeface="Times New Roman" panose="02020603050405020304" pitchFamily="18" charset="0"/>
                <a:cs typeface="Times New Roman" panose="02020603050405020304" pitchFamily="18" charset="0"/>
              </a:rPr>
              <a:t>Não se admite figura sem fonte, mesmo que seja produção do próprio autor;</a:t>
            </a:r>
          </a:p>
          <a:p>
            <a:pPr marL="0" indent="0" algn="r">
              <a:lnSpc>
                <a:spcPct val="150000"/>
              </a:lnSpc>
              <a:spcBef>
                <a:spcPts val="0"/>
              </a:spcBef>
              <a:buClr>
                <a:schemeClr val="dk1"/>
              </a:buClr>
              <a:buSzPts val="1100"/>
              <a:buNone/>
            </a:pPr>
            <a:r>
              <a:rPr lang="pt-BR" sz="1400" i="1" dirty="0">
                <a:latin typeface="Times New Roman" panose="02020603050405020304" pitchFamily="18" charset="0"/>
                <a:ea typeface="Roboto"/>
                <a:cs typeface="Times New Roman" panose="02020603050405020304" pitchFamily="18" charset="0"/>
                <a:sym typeface="Roboto"/>
              </a:rPr>
              <a:t>(Texto em Times New Roman, 20)</a:t>
            </a:r>
          </a:p>
          <a:p>
            <a:pPr marL="0" indent="0">
              <a:buNone/>
            </a:pPr>
            <a:endParaRPr lang="pt-BR" sz="2400" dirty="0"/>
          </a:p>
        </p:txBody>
      </p:sp>
      <p:cxnSp>
        <p:nvCxnSpPr>
          <p:cNvPr id="29" name="Straight Connector 28">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pic>
        <p:nvPicPr>
          <p:cNvPr id="26" name="Imagem 25" descr="Desenho de personagem de desenho animado&#10;&#10;Descrição gerada automaticamente com confiança baixa">
            <a:extLst>
              <a:ext uri="{FF2B5EF4-FFF2-40B4-BE49-F238E27FC236}">
                <a16:creationId xmlns:a16="http://schemas.microsoft.com/office/drawing/2014/main" id="{5B3AB376-F378-2EB6-BDE4-590343AE211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30549" y="4916768"/>
            <a:ext cx="1216920" cy="1524684"/>
          </a:xfrm>
          <a:prstGeom prst="rect">
            <a:avLst/>
          </a:prstGeom>
        </p:spPr>
      </p:pic>
      <p:pic>
        <p:nvPicPr>
          <p:cNvPr id="3" name="Imagem 2" descr="Interface gráfica do usuário, Texto&#10;&#10;Descrição gerada automaticamente com confiança média">
            <a:extLst>
              <a:ext uri="{FF2B5EF4-FFF2-40B4-BE49-F238E27FC236}">
                <a16:creationId xmlns:a16="http://schemas.microsoft.com/office/drawing/2014/main" id="{944D8F1F-DC75-F795-4C51-B8F013994DE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90049" y="2314026"/>
            <a:ext cx="4539095" cy="2124514"/>
          </a:xfrm>
          <a:prstGeom prst="rect">
            <a:avLst/>
          </a:prstGeom>
        </p:spPr>
      </p:pic>
      <p:sp>
        <p:nvSpPr>
          <p:cNvPr id="4" name="CaixaDeTexto 3">
            <a:extLst>
              <a:ext uri="{FF2B5EF4-FFF2-40B4-BE49-F238E27FC236}">
                <a16:creationId xmlns:a16="http://schemas.microsoft.com/office/drawing/2014/main" id="{5A631A02-DDE7-0201-AD29-58FAE00CC097}"/>
              </a:ext>
            </a:extLst>
          </p:cNvPr>
          <p:cNvSpPr txBox="1"/>
          <p:nvPr/>
        </p:nvSpPr>
        <p:spPr>
          <a:xfrm>
            <a:off x="7807265" y="2006249"/>
            <a:ext cx="2304661" cy="307777"/>
          </a:xfrm>
          <a:prstGeom prst="rect">
            <a:avLst/>
          </a:prstGeom>
          <a:noFill/>
        </p:spPr>
        <p:txBody>
          <a:bodyPr wrap="square" rtlCol="0">
            <a:spAutoFit/>
          </a:bodyPr>
          <a:lstStyle/>
          <a:p>
            <a:r>
              <a:rPr lang="pt-BR" sz="1400" b="1" dirty="0">
                <a:latin typeface="Times New Roman" panose="02020603050405020304" pitchFamily="18" charset="0"/>
                <a:cs typeface="Times New Roman" panose="02020603050405020304" pitchFamily="18" charset="0"/>
              </a:rPr>
              <a:t>Fig. 1  - </a:t>
            </a:r>
            <a:r>
              <a:rPr lang="pt-BR" sz="1400" dirty="0">
                <a:latin typeface="Times New Roman" panose="02020603050405020304" pitchFamily="18" charset="0"/>
                <a:cs typeface="Times New Roman" panose="02020603050405020304" pitchFamily="18" charset="0"/>
              </a:rPr>
              <a:t>Logo CREEM 2023</a:t>
            </a:r>
          </a:p>
        </p:txBody>
      </p:sp>
      <p:sp>
        <p:nvSpPr>
          <p:cNvPr id="5" name="CaixaDeTexto 4">
            <a:extLst>
              <a:ext uri="{FF2B5EF4-FFF2-40B4-BE49-F238E27FC236}">
                <a16:creationId xmlns:a16="http://schemas.microsoft.com/office/drawing/2014/main" id="{D0CA6077-4D49-4109-624B-36D1D38704BF}"/>
              </a:ext>
            </a:extLst>
          </p:cNvPr>
          <p:cNvSpPr txBox="1"/>
          <p:nvPr/>
        </p:nvSpPr>
        <p:spPr>
          <a:xfrm>
            <a:off x="7899341" y="4445039"/>
            <a:ext cx="2120507" cy="307777"/>
          </a:xfrm>
          <a:prstGeom prst="rect">
            <a:avLst/>
          </a:prstGeom>
          <a:noFill/>
        </p:spPr>
        <p:txBody>
          <a:bodyPr wrap="square" rtlCol="0">
            <a:spAutoFit/>
          </a:bodyPr>
          <a:lstStyle/>
          <a:p>
            <a:r>
              <a:rPr lang="pt-BR" sz="1400" dirty="0">
                <a:latin typeface="Times New Roman" panose="02020603050405020304" pitchFamily="18" charset="0"/>
                <a:cs typeface="Times New Roman" panose="02020603050405020304" pitchFamily="18" charset="0"/>
              </a:rPr>
              <a:t>Fonte: Próprio Autor, 2023</a:t>
            </a:r>
          </a:p>
        </p:txBody>
      </p:sp>
    </p:spTree>
    <p:extLst>
      <p:ext uri="{BB962C8B-B14F-4D97-AF65-F5344CB8AC3E}">
        <p14:creationId xmlns:p14="http://schemas.microsoft.com/office/powerpoint/2010/main" val="3317199299"/>
      </p:ext>
    </p:extLst>
  </p:cSld>
  <p:clrMapOvr>
    <a:masterClrMapping/>
  </p:clrMapOvr>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100</TotalTime>
  <Words>369</Words>
  <Application>Microsoft Office PowerPoint</Application>
  <PresentationFormat>Widescreen</PresentationFormat>
  <Paragraphs>32</Paragraphs>
  <Slides>4</Slides>
  <Notes>0</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4</vt:i4>
      </vt:variant>
    </vt:vector>
  </HeadingPairs>
  <TitlesOfParts>
    <vt:vector size="9" baseType="lpstr">
      <vt:lpstr>Arial</vt:lpstr>
      <vt:lpstr>Calibri</vt:lpstr>
      <vt:lpstr>Calibri Light</vt:lpstr>
      <vt:lpstr>Times New Roman</vt:lpstr>
      <vt:lpstr>Tema do Office</vt:lpstr>
      <vt:lpstr>MODELO DE APRESENTAÇÃO DE TRABALHO – CREEM 2023 (Título em Times New Roman, 40, negrito)</vt:lpstr>
      <vt:lpstr>INTRODUÇÃO</vt:lpstr>
      <vt:lpstr>FORMATAÇÃO DE TEXTO</vt:lpstr>
      <vt:lpstr>FIGURAS E TABELAS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MODELO DE APRESENTAÇÃO DE TRABALHO CREEM 2023</dc:title>
  <dc:creator>paulo820 silva</dc:creator>
  <cp:lastModifiedBy>paulo820 silva</cp:lastModifiedBy>
  <cp:revision>4</cp:revision>
  <dcterms:created xsi:type="dcterms:W3CDTF">2023-04-27T12:33:51Z</dcterms:created>
  <dcterms:modified xsi:type="dcterms:W3CDTF">2023-04-27T14:14:17Z</dcterms:modified>
</cp:coreProperties>
</file>