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918400" cy="43891200"/>
  <p:notesSz cx="6858000" cy="9144000"/>
  <p:embeddedFontLst>
    <p:embeddedFont>
      <p:font typeface="Open Sans" panose="020B0606030504020204" pitchFamily="34" charset="0"/>
      <p:regular r:id="rId3"/>
    </p:embeddedFont>
    <p:embeddedFont>
      <p:font typeface="Open Sans Bold" panose="020B0806030504020204" charset="0"/>
      <p:regular r:id="rId4"/>
    </p:embeddedFont>
    <p:embeddedFont>
      <p:font typeface="Open Sans Ultra-Bold" panose="020B0604020202020204" charset="0"/>
      <p:regular r:id="rId5"/>
    </p:embeddedFont>
    <p:embeddedFont>
      <p:font typeface="Quicksand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5" d="100"/>
          <a:sy n="25" d="100"/>
        </p:scale>
        <p:origin x="804" y="-3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Ricardo Ferreira Oliveira" userId="a473612c8f481409" providerId="LiveId" clId="{395F8F12-A41C-4049-81FD-1A2A8CC70C9D}"/>
    <pc:docChg chg="custSel modSld">
      <pc:chgData name="José Ricardo Ferreira Oliveira" userId="a473612c8f481409" providerId="LiveId" clId="{395F8F12-A41C-4049-81FD-1A2A8CC70C9D}" dt="2026-09-03T17:19:37.457" v="191" actId="12789"/>
      <pc:docMkLst>
        <pc:docMk/>
      </pc:docMkLst>
      <pc:sldChg chg="addSp delSp modSp mod">
        <pc:chgData name="José Ricardo Ferreira Oliveira" userId="a473612c8f481409" providerId="LiveId" clId="{395F8F12-A41C-4049-81FD-1A2A8CC70C9D}" dt="2026-09-03T17:19:37.457" v="191" actId="12789"/>
        <pc:sldMkLst>
          <pc:docMk/>
          <pc:sldMk cId="0" sldId="256"/>
        </pc:sldMkLst>
        <pc:spChg chg="mod">
          <ac:chgData name="José Ricardo Ferreira Oliveira" userId="a473612c8f481409" providerId="LiveId" clId="{395F8F12-A41C-4049-81FD-1A2A8CC70C9D}" dt="2026-09-03T17:14:50.916" v="153" actId="1035"/>
          <ac:spMkLst>
            <pc:docMk/>
            <pc:sldMk cId="0" sldId="256"/>
            <ac:spMk id="62" creationId="{DCF3A57A-2198-BA2E-4304-8D9A42D0A225}"/>
          </ac:spMkLst>
        </pc:spChg>
        <pc:picChg chg="add mod modCrop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6" creationId="{D95B09EA-0B69-5814-1B95-45B417948991}"/>
          </ac:picMkLst>
        </pc:picChg>
        <pc:picChg chg="add del mod">
          <ac:chgData name="José Ricardo Ferreira Oliveira" userId="a473612c8f481409" providerId="LiveId" clId="{395F8F12-A41C-4049-81FD-1A2A8CC70C9D}" dt="2026-09-03T17:08:30.384" v="3" actId="478"/>
          <ac:picMkLst>
            <pc:docMk/>
            <pc:sldMk cId="0" sldId="256"/>
            <ac:picMk id="25" creationId="{FD48732D-F998-A646-5B73-F897E38B4151}"/>
          </ac:picMkLst>
        </pc:picChg>
        <pc:picChg chg="add mod modCrop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27" creationId="{5608F320-B0DF-5F84-24E9-EF33928C0624}"/>
          </ac:picMkLst>
        </pc:picChg>
        <pc:picChg chg="add mod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40" creationId="{4CE1CC2A-762E-7ACD-55C0-9F53C6B0465C}"/>
          </ac:picMkLst>
        </pc:picChg>
        <pc:picChg chg="mod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41" creationId="{BA91185D-2E19-B76D-52D2-77C505AB3FED}"/>
          </ac:picMkLst>
        </pc:picChg>
        <pc:picChg chg="mod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43" creationId="{4AF9548F-EE74-5583-5342-33BA876CBEC5}"/>
          </ac:picMkLst>
        </pc:picChg>
        <pc:picChg chg="mod">
          <ac:chgData name="José Ricardo Ferreira Oliveira" userId="a473612c8f481409" providerId="LiveId" clId="{395F8F12-A41C-4049-81FD-1A2A8CC70C9D}" dt="2026-09-03T17:19:37.457" v="191" actId="12789"/>
          <ac:picMkLst>
            <pc:docMk/>
            <pc:sldMk cId="0" sldId="256"/>
            <ac:picMk id="58" creationId="{499CD584-EB8C-B675-1207-AB7A9CC83497}"/>
          </ac:picMkLst>
        </pc:picChg>
        <pc:picChg chg="del mod">
          <ac:chgData name="José Ricardo Ferreira Oliveira" userId="a473612c8f481409" providerId="LiveId" clId="{395F8F12-A41C-4049-81FD-1A2A8CC70C9D}" dt="2026-09-03T17:15:00.228" v="154" actId="478"/>
          <ac:picMkLst>
            <pc:docMk/>
            <pc:sldMk cId="0" sldId="256"/>
            <ac:picMk id="60" creationId="{D622E095-5390-CC85-1507-CC559723064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2918400" cy="5504180"/>
            <a:chOff x="0" y="0"/>
            <a:chExt cx="4064000" cy="6795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4000" cy="679528"/>
            </a:xfrm>
            <a:custGeom>
              <a:avLst/>
              <a:gdLst/>
              <a:ahLst/>
              <a:cxnLst/>
              <a:rect l="l" t="t" r="r" b="b"/>
              <a:pathLst>
                <a:path w="4064000" h="679528">
                  <a:moveTo>
                    <a:pt x="0" y="0"/>
                  </a:moveTo>
                  <a:lnTo>
                    <a:pt x="4064000" y="0"/>
                  </a:lnTo>
                  <a:lnTo>
                    <a:pt x="4064000" y="679528"/>
                  </a:lnTo>
                  <a:lnTo>
                    <a:pt x="0" y="679528"/>
                  </a:lnTo>
                  <a:close/>
                </a:path>
              </a:pathLst>
            </a:custGeom>
            <a:solidFill>
              <a:srgbClr val="B8DB7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064000" cy="74620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578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9759384" y="1791329"/>
            <a:ext cx="6280874" cy="1921522"/>
            <a:chOff x="0" y="0"/>
            <a:chExt cx="2481333" cy="7591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81333" cy="759120"/>
            </a:xfrm>
            <a:custGeom>
              <a:avLst/>
              <a:gdLst/>
              <a:ahLst/>
              <a:cxnLst/>
              <a:rect l="l" t="t" r="r" b="b"/>
              <a:pathLst>
                <a:path w="2481333" h="759120">
                  <a:moveTo>
                    <a:pt x="64096" y="0"/>
                  </a:moveTo>
                  <a:lnTo>
                    <a:pt x="2417237" y="0"/>
                  </a:lnTo>
                  <a:cubicBezTo>
                    <a:pt x="2452636" y="0"/>
                    <a:pt x="2481333" y="28697"/>
                    <a:pt x="2481333" y="64096"/>
                  </a:cubicBezTo>
                  <a:lnTo>
                    <a:pt x="2481333" y="695024"/>
                  </a:lnTo>
                  <a:cubicBezTo>
                    <a:pt x="2481333" y="730423"/>
                    <a:pt x="2452636" y="759120"/>
                    <a:pt x="2417237" y="759120"/>
                  </a:cubicBezTo>
                  <a:lnTo>
                    <a:pt x="64096" y="759120"/>
                  </a:lnTo>
                  <a:cubicBezTo>
                    <a:pt x="28697" y="759120"/>
                    <a:pt x="0" y="730423"/>
                    <a:pt x="0" y="695024"/>
                  </a:cubicBezTo>
                  <a:lnTo>
                    <a:pt x="0" y="64096"/>
                  </a:lnTo>
                  <a:cubicBezTo>
                    <a:pt x="0" y="28697"/>
                    <a:pt x="28697" y="0"/>
                    <a:pt x="64096" y="0"/>
                  </a:cubicBezTo>
                  <a:close/>
                </a:path>
              </a:pathLst>
            </a:custGeom>
            <a:solidFill>
              <a:srgbClr val="111F6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481333" cy="7876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0" y="6135822"/>
            <a:ext cx="32918400" cy="32918400"/>
          </a:xfrm>
          <a:custGeom>
            <a:avLst/>
            <a:gdLst/>
            <a:ahLst/>
            <a:cxnLst/>
            <a:rect l="l" t="t" r="r" b="b"/>
            <a:pathLst>
              <a:path w="32918400" h="32918400">
                <a:moveTo>
                  <a:pt x="0" y="0"/>
                </a:moveTo>
                <a:lnTo>
                  <a:pt x="32918400" y="0"/>
                </a:lnTo>
                <a:lnTo>
                  <a:pt x="32918400" y="32918400"/>
                </a:lnTo>
                <a:lnTo>
                  <a:pt x="0" y="3291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1600589" y="11243539"/>
            <a:ext cx="8162142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INTRODUCTION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291927" y="11243539"/>
            <a:ext cx="12515136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RESULTS AND DISCUSSION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-149394" y="12488338"/>
            <a:ext cx="13447805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5" name="AutoShape 15"/>
          <p:cNvSpPr/>
          <p:nvPr/>
        </p:nvSpPr>
        <p:spPr>
          <a:xfrm flipV="1">
            <a:off x="18291927" y="12488338"/>
            <a:ext cx="14649994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600589" y="20743181"/>
            <a:ext cx="8162142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METHODOLOGY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00589" y="32254547"/>
            <a:ext cx="11697822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ACKNOWLEDGMENTS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291927" y="20743181"/>
            <a:ext cx="6938367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CONCLUSIONS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91927" y="32254547"/>
            <a:ext cx="5774055" cy="12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39"/>
              </a:lnSpc>
              <a:spcBef>
                <a:spcPct val="0"/>
              </a:spcBef>
            </a:pPr>
            <a:r>
              <a:rPr lang="en-US" sz="7242" b="1" spc="94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REFERENCES</a:t>
            </a:r>
          </a:p>
        </p:txBody>
      </p:sp>
      <p:sp>
        <p:nvSpPr>
          <p:cNvPr id="20" name="AutoShape 20"/>
          <p:cNvSpPr/>
          <p:nvPr/>
        </p:nvSpPr>
        <p:spPr>
          <a:xfrm>
            <a:off x="-149394" y="21987380"/>
            <a:ext cx="13447805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1" name="AutoShape 21"/>
          <p:cNvSpPr/>
          <p:nvPr/>
        </p:nvSpPr>
        <p:spPr>
          <a:xfrm flipV="1">
            <a:off x="-149394" y="33442603"/>
            <a:ext cx="13447805" cy="9117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2" name="AutoShape 22"/>
          <p:cNvSpPr/>
          <p:nvPr/>
        </p:nvSpPr>
        <p:spPr>
          <a:xfrm>
            <a:off x="18291927" y="21987380"/>
            <a:ext cx="14649994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3" name="AutoShape 23"/>
          <p:cNvSpPr/>
          <p:nvPr/>
        </p:nvSpPr>
        <p:spPr>
          <a:xfrm flipV="1">
            <a:off x="18291927" y="33451720"/>
            <a:ext cx="14649994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Box 24"/>
          <p:cNvSpPr txBox="1"/>
          <p:nvPr/>
        </p:nvSpPr>
        <p:spPr>
          <a:xfrm>
            <a:off x="1208398" y="869933"/>
            <a:ext cx="31200798" cy="166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23"/>
              </a:lnSpc>
              <a:spcBef>
                <a:spcPct val="0"/>
              </a:spcBef>
            </a:pPr>
            <a:r>
              <a:rPr lang="en-US" sz="9731" b="1" spc="126">
                <a:solidFill>
                  <a:srgbClr val="111F6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CREEM 2026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099828" y="1988552"/>
            <a:ext cx="5599986" cy="1527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0"/>
              </a:lnSpc>
            </a:pPr>
            <a:r>
              <a:rPr lang="en-US" sz="4378" b="1" spc="56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19/10 – 23/10/2026</a:t>
            </a:r>
          </a:p>
          <a:p>
            <a:pPr algn="ctr">
              <a:lnSpc>
                <a:spcPts val="6130"/>
              </a:lnSpc>
              <a:spcBef>
                <a:spcPct val="0"/>
              </a:spcBef>
            </a:pPr>
            <a:r>
              <a:rPr lang="en-US" sz="4378" b="1" spc="56" dirty="0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Diamantina - MG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08398" y="2422986"/>
            <a:ext cx="17083529" cy="2038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37"/>
              </a:lnSpc>
              <a:spcBef>
                <a:spcPct val="0"/>
              </a:spcBef>
            </a:pPr>
            <a:r>
              <a:rPr lang="en-US" sz="5883" b="1" spc="76">
                <a:solidFill>
                  <a:srgbClr val="111F68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XXXII Congresso Nacional de Estudantes de Engenharia Mecânica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00589" y="12941031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Integer a elementum orci. Mauris vitae pharetra libero. Cras euismod faucibus nisi a molestie.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600589" y="22509297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Integer a elementum orci. Mauris vitae pharetra libero. Cras euismod faucibus nisi a molestie.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291927" y="22509297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Integer a elementum orci. Mauris vitae pharetra libero. Cras euismod faucibus nisi a molestie.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257862" y="6340800"/>
            <a:ext cx="8925738" cy="1368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b="1" spc="104" dirty="0">
                <a:solidFill>
                  <a:srgbClr val="111F68"/>
                </a:solidFill>
                <a:latin typeface="Open Sans Ultra-Bold"/>
                <a:ea typeface="Open Sans Ultra-Bold"/>
                <a:cs typeface="Open Sans Ultra-Bold"/>
                <a:sym typeface="Open Sans Ultra-Bold"/>
              </a:rPr>
              <a:t>Work Title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00589" y="8280724"/>
            <a:ext cx="27001470" cy="274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20"/>
              </a:lnSpc>
            </a:pPr>
            <a:r>
              <a:rPr lang="en-US" sz="52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First Author’s Name1, Second Author’s Name, Third Author’s Name ​</a:t>
            </a:r>
          </a:p>
          <a:p>
            <a:pPr algn="l">
              <a:lnSpc>
                <a:spcPts val="7320"/>
              </a:lnSpc>
            </a:pPr>
            <a:r>
              <a:rPr lang="en-US" sz="52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1First Author’s Afilliation, First Author’s E-mail​</a:t>
            </a:r>
          </a:p>
          <a:p>
            <a:pPr algn="l">
              <a:lnSpc>
                <a:spcPts val="7320"/>
              </a:lnSpc>
            </a:pPr>
            <a:endParaRPr lang="en-US" sz="5228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600589" y="34035537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Integer a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elementum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orci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Mauris vitae pharetra libero. Cras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faucibus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nisi a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8291927" y="34035537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amet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consectetur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adipiscing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elit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Integer a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elementum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orci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Mauris vitae pharetra libero. Cras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euismod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faucibus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nisi a </a:t>
            </a:r>
            <a:r>
              <a:rPr lang="en-US" sz="482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molestie</a:t>
            </a:r>
            <a:r>
              <a:rPr lang="en-US" sz="4828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8291927" y="12941031"/>
            <a:ext cx="13367782" cy="339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60"/>
              </a:lnSpc>
            </a:pPr>
            <a:r>
              <a:rPr lang="en-US" sz="48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Lorem ipsum dolor sit amet, consectetur adipiscing elit. Integer a elementum orci. Mauris vitae pharetra libero. Cras euismod faucibus nisi a molestie. </a:t>
            </a:r>
          </a:p>
        </p:txBody>
      </p:sp>
      <p:sp>
        <p:nvSpPr>
          <p:cNvPr id="39" name="Freeform 39"/>
          <p:cNvSpPr/>
          <p:nvPr/>
        </p:nvSpPr>
        <p:spPr>
          <a:xfrm>
            <a:off x="27507715" y="301350"/>
            <a:ext cx="4901481" cy="4901481"/>
          </a:xfrm>
          <a:custGeom>
            <a:avLst/>
            <a:gdLst/>
            <a:ahLst/>
            <a:cxnLst/>
            <a:rect l="l" t="t" r="r" b="b"/>
            <a:pathLst>
              <a:path w="4901481" h="4901481">
                <a:moveTo>
                  <a:pt x="0" y="0"/>
                </a:moveTo>
                <a:lnTo>
                  <a:pt x="4901481" y="0"/>
                </a:lnTo>
                <a:lnTo>
                  <a:pt x="4901481" y="4901480"/>
                </a:lnTo>
                <a:lnTo>
                  <a:pt x="0" y="4901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BA91185D-2E19-B76D-52D2-77C505AB3F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830" y="40475892"/>
            <a:ext cx="5760000" cy="1773465"/>
          </a:xfrm>
          <a:prstGeom prst="rect">
            <a:avLst/>
          </a:prstGeom>
        </p:spPr>
      </p:pic>
      <p:pic>
        <p:nvPicPr>
          <p:cNvPr id="43" name="Imagem 42" descr="Ícone&#10;&#10;Descrição gerada automaticamente">
            <a:extLst>
              <a:ext uri="{FF2B5EF4-FFF2-40B4-BE49-F238E27FC236}">
                <a16:creationId xmlns:a16="http://schemas.microsoft.com/office/drawing/2014/main" id="{4AF9548F-EE74-5583-5342-33BA876CB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792" y="39250803"/>
            <a:ext cx="3600000" cy="4223642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499CD584-EB8C-B675-1207-AB7A9CC834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4" b="22566"/>
          <a:stretch>
            <a:fillRect/>
          </a:stretch>
        </p:blipFill>
        <p:spPr>
          <a:xfrm>
            <a:off x="9072811" y="40293895"/>
            <a:ext cx="5760000" cy="2137459"/>
          </a:xfrm>
          <a:prstGeom prst="rect">
            <a:avLst/>
          </a:prstGeom>
        </p:spPr>
      </p:pic>
      <p:sp>
        <p:nvSpPr>
          <p:cNvPr id="62" name="AutoShape 21">
            <a:extLst>
              <a:ext uri="{FF2B5EF4-FFF2-40B4-BE49-F238E27FC236}">
                <a16:creationId xmlns:a16="http://schemas.microsoft.com/office/drawing/2014/main" id="{DCF3A57A-2198-BA2E-4304-8D9A42D0A225}"/>
              </a:ext>
            </a:extLst>
          </p:cNvPr>
          <p:cNvSpPr/>
          <p:nvPr/>
        </p:nvSpPr>
        <p:spPr>
          <a:xfrm flipV="1">
            <a:off x="0" y="38862000"/>
            <a:ext cx="32941921" cy="0"/>
          </a:xfrm>
          <a:prstGeom prst="line">
            <a:avLst/>
          </a:prstGeom>
          <a:ln w="95250" cap="flat">
            <a:solidFill>
              <a:srgbClr val="111F6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95B09EA-0B69-5814-1B95-45B4179489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3" r="11420"/>
          <a:stretch>
            <a:fillRect/>
          </a:stretch>
        </p:blipFill>
        <p:spPr>
          <a:xfrm>
            <a:off x="22156849" y="40284384"/>
            <a:ext cx="4516215" cy="2156481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5608F320-B0DF-5F84-24E9-EF33928C06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r="8980"/>
          <a:stretch>
            <a:fillRect/>
          </a:stretch>
        </p:blipFill>
        <p:spPr>
          <a:xfrm>
            <a:off x="27455085" y="40715726"/>
            <a:ext cx="5310915" cy="1293796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4CE1CC2A-762E-7ACD-55C0-9F53C6B046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73" y="39764383"/>
            <a:ext cx="3600000" cy="31964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208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Open Sans Bold</vt:lpstr>
      <vt:lpstr>Quicksand Bold</vt:lpstr>
      <vt:lpstr>Open Sans Ultra-Bold</vt:lpstr>
      <vt:lpstr>Arial</vt:lpstr>
      <vt:lpstr>Open Sans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Template</dc:title>
  <dc:creator>José Ricardo</dc:creator>
  <cp:lastModifiedBy>José Ricardo Ferreira Oliveira</cp:lastModifiedBy>
  <cp:revision>2</cp:revision>
  <dcterms:created xsi:type="dcterms:W3CDTF">2006-08-16T00:00:00Z</dcterms:created>
  <dcterms:modified xsi:type="dcterms:W3CDTF">2026-09-03T17:19:44Z</dcterms:modified>
  <dc:identifier>DAHMrG4QfaY</dc:identifier>
</cp:coreProperties>
</file>