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1"/>
  </p:sldMasterIdLst>
  <p:handoutMasterIdLst>
    <p:handoutMasterId r:id="rId3"/>
  </p:handoutMasterIdLst>
  <p:sldIdLst>
    <p:sldId id="260" r:id="rId2"/>
  </p:sldIdLst>
  <p:sldSz cx="30275213" cy="42803763"/>
  <p:notesSz cx="6858000" cy="9544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2" userDrawn="1">
          <p15:clr>
            <a:srgbClr val="A4A3A4"/>
          </p15:clr>
        </p15:guide>
        <p15:guide id="2" pos="953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519F"/>
    <a:srgbClr val="E9D94D"/>
    <a:srgbClr val="EFAC5F"/>
    <a:srgbClr val="006599"/>
    <a:srgbClr val="0C6D9D"/>
    <a:srgbClr val="6699FF"/>
    <a:srgbClr val="006600"/>
    <a:srgbClr val="008000"/>
    <a:srgbClr val="CCEC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enhum Estilo, Nenhuma Grad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enhum Estilo, Grade de Tabe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Estilo Médio 2 - Ênfas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C2FFA5D-87B4-456A-9821-1D502468CF0F}" styleName="Estilo com Tema 1 - Ênfas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Estilo Claro 1 - Ênfas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Estilo Médio 1 - Ênfas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Estilo Médio 3 - Ênfase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Estilo Médio 3 - Ênfase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4C1A8A3-306A-4EB7-A6B1-4F7E0EB9C5D6}" styleName="Estilo Médio 3 - Ênfase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25" autoAdjust="0"/>
    <p:restoredTop sz="96252" autoAdjust="0"/>
  </p:normalViewPr>
  <p:slideViewPr>
    <p:cSldViewPr>
      <p:cViewPr>
        <p:scale>
          <a:sx n="50" d="100"/>
          <a:sy n="50" d="100"/>
        </p:scale>
        <p:origin x="624" y="-2646"/>
      </p:cViewPr>
      <p:guideLst>
        <p:guide orient="horz" pos="13482"/>
        <p:guide pos="95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1944" y="96"/>
      </p:cViewPr>
      <p:guideLst/>
    </p:cSldViewPr>
  </p:notes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phael Lima de Paiva" userId="5b3fc9e8aca7c287" providerId="LiveId" clId="{26DDDAEE-6BEA-44EB-9B7D-C10C9E3F72A5}"/>
    <pc:docChg chg="undo custSel addSld delSld modSld modMainMaster">
      <pc:chgData name="Raphael Lima de Paiva" userId="5b3fc9e8aca7c287" providerId="LiveId" clId="{26DDDAEE-6BEA-44EB-9B7D-C10C9E3F72A5}" dt="2022-07-19T16:27:47.963" v="94" actId="12789"/>
      <pc:docMkLst>
        <pc:docMk/>
      </pc:docMkLst>
      <pc:sldChg chg="modSp del mod">
        <pc:chgData name="Raphael Lima de Paiva" userId="5b3fc9e8aca7c287" providerId="LiveId" clId="{26DDDAEE-6BEA-44EB-9B7D-C10C9E3F72A5}" dt="2022-07-15T03:41:21.754" v="29" actId="47"/>
        <pc:sldMkLst>
          <pc:docMk/>
          <pc:sldMk cId="125644632" sldId="259"/>
        </pc:sldMkLst>
        <pc:graphicFrameChg chg="modGraphic">
          <ac:chgData name="Raphael Lima de Paiva" userId="5b3fc9e8aca7c287" providerId="LiveId" clId="{26DDDAEE-6BEA-44EB-9B7D-C10C9E3F72A5}" dt="2022-07-15T03:39:46.251" v="1" actId="12385"/>
          <ac:graphicFrameMkLst>
            <pc:docMk/>
            <pc:sldMk cId="125644632" sldId="259"/>
            <ac:graphicFrameMk id="72" creationId="{7F89B8A6-1128-4653-39B2-D4B373D26455}"/>
          </ac:graphicFrameMkLst>
        </pc:graphicFrameChg>
        <pc:cxnChg chg="mod">
          <ac:chgData name="Raphael Lima de Paiva" userId="5b3fc9e8aca7c287" providerId="LiveId" clId="{26DDDAEE-6BEA-44EB-9B7D-C10C9E3F72A5}" dt="2022-07-15T03:39:39.292" v="0" actId="13822"/>
          <ac:cxnSpMkLst>
            <pc:docMk/>
            <pc:sldMk cId="125644632" sldId="259"/>
            <ac:cxnSpMk id="3" creationId="{4B58CC00-3773-AC55-52DB-F5A79793A6B8}"/>
          </ac:cxnSpMkLst>
        </pc:cxnChg>
        <pc:cxnChg chg="mod">
          <ac:chgData name="Raphael Lima de Paiva" userId="5b3fc9e8aca7c287" providerId="LiveId" clId="{26DDDAEE-6BEA-44EB-9B7D-C10C9E3F72A5}" dt="2022-07-15T03:39:39.292" v="0" actId="13822"/>
          <ac:cxnSpMkLst>
            <pc:docMk/>
            <pc:sldMk cId="125644632" sldId="259"/>
            <ac:cxnSpMk id="31" creationId="{D83DB104-79EB-DC26-D4B0-00166874DC73}"/>
          </ac:cxnSpMkLst>
        </pc:cxnChg>
        <pc:cxnChg chg="mod">
          <ac:chgData name="Raphael Lima de Paiva" userId="5b3fc9e8aca7c287" providerId="LiveId" clId="{26DDDAEE-6BEA-44EB-9B7D-C10C9E3F72A5}" dt="2022-07-15T03:39:39.292" v="0" actId="13822"/>
          <ac:cxnSpMkLst>
            <pc:docMk/>
            <pc:sldMk cId="125644632" sldId="259"/>
            <ac:cxnSpMk id="32" creationId="{4FFD0D64-5BA0-8213-7A0C-07F1913D7396}"/>
          </ac:cxnSpMkLst>
        </pc:cxnChg>
        <pc:cxnChg chg="mod">
          <ac:chgData name="Raphael Lima de Paiva" userId="5b3fc9e8aca7c287" providerId="LiveId" clId="{26DDDAEE-6BEA-44EB-9B7D-C10C9E3F72A5}" dt="2022-07-15T03:39:39.292" v="0" actId="13822"/>
          <ac:cxnSpMkLst>
            <pc:docMk/>
            <pc:sldMk cId="125644632" sldId="259"/>
            <ac:cxnSpMk id="33" creationId="{4281BA2A-62D8-A991-A97D-8CB534C65396}"/>
          </ac:cxnSpMkLst>
        </pc:cxnChg>
        <pc:cxnChg chg="mod">
          <ac:chgData name="Raphael Lima de Paiva" userId="5b3fc9e8aca7c287" providerId="LiveId" clId="{26DDDAEE-6BEA-44EB-9B7D-C10C9E3F72A5}" dt="2022-07-15T03:39:39.292" v="0" actId="13822"/>
          <ac:cxnSpMkLst>
            <pc:docMk/>
            <pc:sldMk cId="125644632" sldId="259"/>
            <ac:cxnSpMk id="35" creationId="{AF63A7DE-EADC-69CD-D3DC-F6578BE4F19B}"/>
          </ac:cxnSpMkLst>
        </pc:cxnChg>
        <pc:cxnChg chg="mod">
          <ac:chgData name="Raphael Lima de Paiva" userId="5b3fc9e8aca7c287" providerId="LiveId" clId="{26DDDAEE-6BEA-44EB-9B7D-C10C9E3F72A5}" dt="2022-07-15T03:39:39.292" v="0" actId="13822"/>
          <ac:cxnSpMkLst>
            <pc:docMk/>
            <pc:sldMk cId="125644632" sldId="259"/>
            <ac:cxnSpMk id="37" creationId="{520269AA-C15D-642B-E677-A00D502407A1}"/>
          </ac:cxnSpMkLst>
        </pc:cxnChg>
      </pc:sldChg>
      <pc:sldChg chg="add setBg">
        <pc:chgData name="Raphael Lima de Paiva" userId="5b3fc9e8aca7c287" providerId="LiveId" clId="{26DDDAEE-6BEA-44EB-9B7D-C10C9E3F72A5}" dt="2022-07-15T03:42:55.963" v="52"/>
        <pc:sldMkLst>
          <pc:docMk/>
          <pc:sldMk cId="3615459997" sldId="260"/>
        </pc:sldMkLst>
      </pc:sldChg>
      <pc:sldMasterChg chg="addSp delSp modSp mod setBg modSldLayout">
        <pc:chgData name="Raphael Lima de Paiva" userId="5b3fc9e8aca7c287" providerId="LiveId" clId="{26DDDAEE-6BEA-44EB-9B7D-C10C9E3F72A5}" dt="2022-07-19T16:27:47.963" v="94" actId="12789"/>
        <pc:sldMasterMkLst>
          <pc:docMk/>
          <pc:sldMasterMk cId="4130444346" sldId="2147483832"/>
        </pc:sldMasterMkLst>
        <pc:picChg chg="add mod ord modCrop">
          <ac:chgData name="Raphael Lima de Paiva" userId="5b3fc9e8aca7c287" providerId="LiveId" clId="{26DDDAEE-6BEA-44EB-9B7D-C10C9E3F72A5}" dt="2022-07-19T16:27:47.963" v="94" actId="12789"/>
          <ac:picMkLst>
            <pc:docMk/>
            <pc:sldMasterMk cId="4130444346" sldId="2147483832"/>
            <ac:picMk id="3" creationId="{180F065A-A935-A2DB-4BD7-3458E926361C}"/>
          </ac:picMkLst>
        </pc:picChg>
        <pc:picChg chg="add mod modCrop">
          <ac:chgData name="Raphael Lima de Paiva" userId="5b3fc9e8aca7c287" providerId="LiveId" clId="{26DDDAEE-6BEA-44EB-9B7D-C10C9E3F72A5}" dt="2022-07-19T16:27:47.963" v="94" actId="12789"/>
          <ac:picMkLst>
            <pc:docMk/>
            <pc:sldMasterMk cId="4130444346" sldId="2147483832"/>
            <ac:picMk id="5" creationId="{3CF44901-FD61-EDA3-B2BB-C517437C5C47}"/>
          </ac:picMkLst>
        </pc:picChg>
        <pc:picChg chg="del">
          <ac:chgData name="Raphael Lima de Paiva" userId="5b3fc9e8aca7c287" providerId="LiveId" clId="{26DDDAEE-6BEA-44EB-9B7D-C10C9E3F72A5}" dt="2022-07-19T16:24:46.311" v="61" actId="478"/>
          <ac:picMkLst>
            <pc:docMk/>
            <pc:sldMasterMk cId="4130444346" sldId="2147483832"/>
            <ac:picMk id="7" creationId="{D2A3B531-1CE1-3463-A114-0FC65B2192E9}"/>
          </ac:picMkLst>
        </pc:picChg>
        <pc:picChg chg="del">
          <ac:chgData name="Raphael Lima de Paiva" userId="5b3fc9e8aca7c287" providerId="LiveId" clId="{26DDDAEE-6BEA-44EB-9B7D-C10C9E3F72A5}" dt="2022-07-19T16:25:51.920" v="72" actId="478"/>
          <ac:picMkLst>
            <pc:docMk/>
            <pc:sldMasterMk cId="4130444346" sldId="2147483832"/>
            <ac:picMk id="10" creationId="{C669A37D-1158-8E79-53D0-5D7F2F3BDC63}"/>
          </ac:picMkLst>
        </pc:picChg>
        <pc:picChg chg="mod">
          <ac:chgData name="Raphael Lima de Paiva" userId="5b3fc9e8aca7c287" providerId="LiveId" clId="{26DDDAEE-6BEA-44EB-9B7D-C10C9E3F72A5}" dt="2022-07-19T16:27:47.963" v="94" actId="12789"/>
          <ac:picMkLst>
            <pc:docMk/>
            <pc:sldMasterMk cId="4130444346" sldId="2147483832"/>
            <ac:picMk id="16" creationId="{76A3E35C-791C-1131-7BAB-AED8ACFE0006}"/>
          </ac:picMkLst>
        </pc:picChg>
        <pc:picChg chg="mod">
          <ac:chgData name="Raphael Lima de Paiva" userId="5b3fc9e8aca7c287" providerId="LiveId" clId="{26DDDAEE-6BEA-44EB-9B7D-C10C9E3F72A5}" dt="2022-07-19T16:27:47.963" v="94" actId="12789"/>
          <ac:picMkLst>
            <pc:docMk/>
            <pc:sldMasterMk cId="4130444346" sldId="2147483832"/>
            <ac:picMk id="18" creationId="{C9058D8B-AD45-E04A-E4C9-F31A8C9919BC}"/>
          </ac:picMkLst>
        </pc:picChg>
        <pc:picChg chg="mod modCrop">
          <ac:chgData name="Raphael Lima de Paiva" userId="5b3fc9e8aca7c287" providerId="LiveId" clId="{26DDDAEE-6BEA-44EB-9B7D-C10C9E3F72A5}" dt="2022-07-19T16:27:47.963" v="94" actId="12789"/>
          <ac:picMkLst>
            <pc:docMk/>
            <pc:sldMasterMk cId="4130444346" sldId="2147483832"/>
            <ac:picMk id="20" creationId="{C503A18B-77D4-69DB-EEC8-CA7ED398B666}"/>
          </ac:picMkLst>
        </pc:picChg>
        <pc:sldLayoutChg chg="setBg">
          <pc:chgData name="Raphael Lima de Paiva" userId="5b3fc9e8aca7c287" providerId="LiveId" clId="{26DDDAEE-6BEA-44EB-9B7D-C10C9E3F72A5}" dt="2022-07-15T03:42:55.963" v="52"/>
          <pc:sldLayoutMkLst>
            <pc:docMk/>
            <pc:sldMasterMk cId="4130444346" sldId="2147483832"/>
            <pc:sldLayoutMk cId="2625882987" sldId="2147483833"/>
          </pc:sldLayoutMkLst>
        </pc:sldLayoutChg>
        <pc:sldLayoutChg chg="setBg">
          <pc:chgData name="Raphael Lima de Paiva" userId="5b3fc9e8aca7c287" providerId="LiveId" clId="{26DDDAEE-6BEA-44EB-9B7D-C10C9E3F72A5}" dt="2022-07-15T03:42:55.963" v="52"/>
          <pc:sldLayoutMkLst>
            <pc:docMk/>
            <pc:sldMasterMk cId="4130444346" sldId="2147483832"/>
            <pc:sldLayoutMk cId="1237852490" sldId="2147483834"/>
          </pc:sldLayoutMkLst>
        </pc:sldLayoutChg>
        <pc:sldLayoutChg chg="setBg">
          <pc:chgData name="Raphael Lima de Paiva" userId="5b3fc9e8aca7c287" providerId="LiveId" clId="{26DDDAEE-6BEA-44EB-9B7D-C10C9E3F72A5}" dt="2022-07-15T03:42:55.963" v="52"/>
          <pc:sldLayoutMkLst>
            <pc:docMk/>
            <pc:sldMasterMk cId="4130444346" sldId="2147483832"/>
            <pc:sldLayoutMk cId="3049546089" sldId="2147483835"/>
          </pc:sldLayoutMkLst>
        </pc:sldLayoutChg>
        <pc:sldLayoutChg chg="setBg">
          <pc:chgData name="Raphael Lima de Paiva" userId="5b3fc9e8aca7c287" providerId="LiveId" clId="{26DDDAEE-6BEA-44EB-9B7D-C10C9E3F72A5}" dt="2022-07-15T03:42:55.963" v="52"/>
          <pc:sldLayoutMkLst>
            <pc:docMk/>
            <pc:sldMasterMk cId="4130444346" sldId="2147483832"/>
            <pc:sldLayoutMk cId="3806485534" sldId="2147483836"/>
          </pc:sldLayoutMkLst>
        </pc:sldLayoutChg>
        <pc:sldLayoutChg chg="setBg">
          <pc:chgData name="Raphael Lima de Paiva" userId="5b3fc9e8aca7c287" providerId="LiveId" clId="{26DDDAEE-6BEA-44EB-9B7D-C10C9E3F72A5}" dt="2022-07-15T03:42:55.963" v="52"/>
          <pc:sldLayoutMkLst>
            <pc:docMk/>
            <pc:sldMasterMk cId="4130444346" sldId="2147483832"/>
            <pc:sldLayoutMk cId="390101263" sldId="2147483837"/>
          </pc:sldLayoutMkLst>
        </pc:sldLayoutChg>
        <pc:sldLayoutChg chg="setBg">
          <pc:chgData name="Raphael Lima de Paiva" userId="5b3fc9e8aca7c287" providerId="LiveId" clId="{26DDDAEE-6BEA-44EB-9B7D-C10C9E3F72A5}" dt="2022-07-15T03:42:55.963" v="52"/>
          <pc:sldLayoutMkLst>
            <pc:docMk/>
            <pc:sldMasterMk cId="4130444346" sldId="2147483832"/>
            <pc:sldLayoutMk cId="1812471437" sldId="2147483838"/>
          </pc:sldLayoutMkLst>
        </pc:sldLayoutChg>
        <pc:sldLayoutChg chg="setBg">
          <pc:chgData name="Raphael Lima de Paiva" userId="5b3fc9e8aca7c287" providerId="LiveId" clId="{26DDDAEE-6BEA-44EB-9B7D-C10C9E3F72A5}" dt="2022-07-15T03:42:55.963" v="52"/>
          <pc:sldLayoutMkLst>
            <pc:docMk/>
            <pc:sldMasterMk cId="4130444346" sldId="2147483832"/>
            <pc:sldLayoutMk cId="3828427391" sldId="2147483839"/>
          </pc:sldLayoutMkLst>
        </pc:sldLayoutChg>
        <pc:sldLayoutChg chg="setBg">
          <pc:chgData name="Raphael Lima de Paiva" userId="5b3fc9e8aca7c287" providerId="LiveId" clId="{26DDDAEE-6BEA-44EB-9B7D-C10C9E3F72A5}" dt="2022-07-15T03:42:55.963" v="52"/>
          <pc:sldLayoutMkLst>
            <pc:docMk/>
            <pc:sldMasterMk cId="4130444346" sldId="2147483832"/>
            <pc:sldLayoutMk cId="1985252773" sldId="2147483840"/>
          </pc:sldLayoutMkLst>
        </pc:sldLayoutChg>
        <pc:sldLayoutChg chg="setBg">
          <pc:chgData name="Raphael Lima de Paiva" userId="5b3fc9e8aca7c287" providerId="LiveId" clId="{26DDDAEE-6BEA-44EB-9B7D-C10C9E3F72A5}" dt="2022-07-15T03:42:55.963" v="52"/>
          <pc:sldLayoutMkLst>
            <pc:docMk/>
            <pc:sldMasterMk cId="4130444346" sldId="2147483832"/>
            <pc:sldLayoutMk cId="4123175854" sldId="2147483841"/>
          </pc:sldLayoutMkLst>
        </pc:sldLayoutChg>
        <pc:sldLayoutChg chg="setBg">
          <pc:chgData name="Raphael Lima de Paiva" userId="5b3fc9e8aca7c287" providerId="LiveId" clId="{26DDDAEE-6BEA-44EB-9B7D-C10C9E3F72A5}" dt="2022-07-15T03:42:55.963" v="52"/>
          <pc:sldLayoutMkLst>
            <pc:docMk/>
            <pc:sldMasterMk cId="4130444346" sldId="2147483832"/>
            <pc:sldLayoutMk cId="2264256498" sldId="2147483842"/>
          </pc:sldLayoutMkLst>
        </pc:sldLayoutChg>
        <pc:sldLayoutChg chg="setBg">
          <pc:chgData name="Raphael Lima de Paiva" userId="5b3fc9e8aca7c287" providerId="LiveId" clId="{26DDDAEE-6BEA-44EB-9B7D-C10C9E3F72A5}" dt="2022-07-15T03:42:55.963" v="52"/>
          <pc:sldLayoutMkLst>
            <pc:docMk/>
            <pc:sldMasterMk cId="4130444346" sldId="2147483832"/>
            <pc:sldLayoutMk cId="2492410289" sldId="2147483843"/>
          </pc:sldLayoutMkLst>
        </pc:sldLayoutChg>
        <pc:sldLayoutChg chg="setBg">
          <pc:chgData name="Raphael Lima de Paiva" userId="5b3fc9e8aca7c287" providerId="LiveId" clId="{26DDDAEE-6BEA-44EB-9B7D-C10C9E3F72A5}" dt="2022-07-15T03:42:55.963" v="52"/>
          <pc:sldLayoutMkLst>
            <pc:docMk/>
            <pc:sldMasterMk cId="4130444346" sldId="2147483832"/>
            <pc:sldLayoutMk cId="1752609770" sldId="2147483844"/>
          </pc:sldLayoutMkLst>
        </pc:sldLayoutChg>
      </pc:sldMasterChg>
    </pc:docChg>
  </pc:docChgLst>
  <pc:docChgLst>
    <pc:chgData name="Raphael Lima de Paiva" userId="5b3fc9e8aca7c287" providerId="LiveId" clId="{A4C1D395-0ACC-492A-A085-D2B22B57CDD1}"/>
    <pc:docChg chg="undo redo custSel addSld delSld modSld modMainMaster">
      <pc:chgData name="Raphael Lima de Paiva" userId="5b3fc9e8aca7c287" providerId="LiveId" clId="{A4C1D395-0ACC-492A-A085-D2B22B57CDD1}" dt="2022-07-15T03:06:25.017" v="2265" actId="20577"/>
      <pc:docMkLst>
        <pc:docMk/>
      </pc:docMkLst>
      <pc:sldChg chg="del setBg">
        <pc:chgData name="Raphael Lima de Paiva" userId="5b3fc9e8aca7c287" providerId="LiveId" clId="{A4C1D395-0ACC-492A-A085-D2B22B57CDD1}" dt="2022-07-15T02:54:29.340" v="2161" actId="47"/>
        <pc:sldMkLst>
          <pc:docMk/>
          <pc:sldMk cId="2201007319" sldId="257"/>
        </pc:sldMkLst>
      </pc:sldChg>
      <pc:sldChg chg="addSp delSp modSp add del mod setBg">
        <pc:chgData name="Raphael Lima de Paiva" userId="5b3fc9e8aca7c287" providerId="LiveId" clId="{A4C1D395-0ACC-492A-A085-D2B22B57CDD1}" dt="2022-07-15T02:59:44.610" v="2196" actId="47"/>
        <pc:sldMkLst>
          <pc:docMk/>
          <pc:sldMk cId="626116814" sldId="258"/>
        </pc:sldMkLst>
        <pc:spChg chg="del">
          <ac:chgData name="Raphael Lima de Paiva" userId="5b3fc9e8aca7c287" providerId="LiveId" clId="{A4C1D395-0ACC-492A-A085-D2B22B57CDD1}" dt="2022-07-15T01:59:46.999" v="246" actId="478"/>
          <ac:spMkLst>
            <pc:docMk/>
            <pc:sldMk cId="626116814" sldId="258"/>
            <ac:spMk id="2" creationId="{10BD6935-4DC2-4EF1-87ED-56CCF289024E}"/>
          </ac:spMkLst>
        </pc:spChg>
        <pc:spChg chg="add del mod">
          <ac:chgData name="Raphael Lima de Paiva" userId="5b3fc9e8aca7c287" providerId="LiveId" clId="{A4C1D395-0ACC-492A-A085-D2B22B57CDD1}" dt="2022-07-15T01:32:34.865" v="21"/>
          <ac:spMkLst>
            <pc:docMk/>
            <pc:sldMk cId="626116814" sldId="258"/>
            <ac:spMk id="3" creationId="{B9FEF78A-3E60-27FF-A506-917B7F9D66B0}"/>
          </ac:spMkLst>
        </pc:spChg>
        <pc:spChg chg="del">
          <ac:chgData name="Raphael Lima de Paiva" userId="5b3fc9e8aca7c287" providerId="LiveId" clId="{A4C1D395-0ACC-492A-A085-D2B22B57CDD1}" dt="2022-07-15T01:59:46.999" v="246" actId="478"/>
          <ac:spMkLst>
            <pc:docMk/>
            <pc:sldMk cId="626116814" sldId="258"/>
            <ac:spMk id="4" creationId="{EF9E2A39-62AA-4024-99AE-7ED9A1A10394}"/>
          </ac:spMkLst>
        </pc:spChg>
        <pc:spChg chg="add mod">
          <ac:chgData name="Raphael Lima de Paiva" userId="5b3fc9e8aca7c287" providerId="LiveId" clId="{A4C1D395-0ACC-492A-A085-D2B22B57CDD1}" dt="2022-07-15T02:24:54.984" v="1119" actId="2711"/>
          <ac:spMkLst>
            <pc:docMk/>
            <pc:sldMk cId="626116814" sldId="258"/>
            <ac:spMk id="6" creationId="{0EC79D39-1F8B-276E-7B91-434C32143B7A}"/>
          </ac:spMkLst>
        </pc:spChg>
        <pc:spChg chg="del">
          <ac:chgData name="Raphael Lima de Paiva" userId="5b3fc9e8aca7c287" providerId="LiveId" clId="{A4C1D395-0ACC-492A-A085-D2B22B57CDD1}" dt="2022-07-15T01:59:46.999" v="246" actId="478"/>
          <ac:spMkLst>
            <pc:docMk/>
            <pc:sldMk cId="626116814" sldId="258"/>
            <ac:spMk id="8" creationId="{895BB276-EF40-4C7B-A1C3-18F35B257E75}"/>
          </ac:spMkLst>
        </pc:spChg>
        <pc:spChg chg="del">
          <ac:chgData name="Raphael Lima de Paiva" userId="5b3fc9e8aca7c287" providerId="LiveId" clId="{A4C1D395-0ACC-492A-A085-D2B22B57CDD1}" dt="2022-07-15T01:59:46.999" v="246" actId="478"/>
          <ac:spMkLst>
            <pc:docMk/>
            <pc:sldMk cId="626116814" sldId="258"/>
            <ac:spMk id="10" creationId="{34B6E9CF-1284-4D7E-BE35-3376636FB752}"/>
          </ac:spMkLst>
        </pc:spChg>
        <pc:spChg chg="del">
          <ac:chgData name="Raphael Lima de Paiva" userId="5b3fc9e8aca7c287" providerId="LiveId" clId="{A4C1D395-0ACC-492A-A085-D2B22B57CDD1}" dt="2022-07-15T01:59:46.999" v="246" actId="478"/>
          <ac:spMkLst>
            <pc:docMk/>
            <pc:sldMk cId="626116814" sldId="258"/>
            <ac:spMk id="11" creationId="{2B7323AF-1294-4B50-8B27-14045FD1FB34}"/>
          </ac:spMkLst>
        </pc:spChg>
        <pc:spChg chg="del mod">
          <ac:chgData name="Raphael Lima de Paiva" userId="5b3fc9e8aca7c287" providerId="LiveId" clId="{A4C1D395-0ACC-492A-A085-D2B22B57CDD1}" dt="2022-07-15T01:59:46.999" v="246" actId="478"/>
          <ac:spMkLst>
            <pc:docMk/>
            <pc:sldMk cId="626116814" sldId="258"/>
            <ac:spMk id="16" creationId="{86AE695D-B4B5-4BAB-95FF-A85DC8329C0F}"/>
          </ac:spMkLst>
        </pc:spChg>
        <pc:spChg chg="del">
          <ac:chgData name="Raphael Lima de Paiva" userId="5b3fc9e8aca7c287" providerId="LiveId" clId="{A4C1D395-0ACC-492A-A085-D2B22B57CDD1}" dt="2022-07-15T01:59:46.999" v="246" actId="478"/>
          <ac:spMkLst>
            <pc:docMk/>
            <pc:sldMk cId="626116814" sldId="258"/>
            <ac:spMk id="18" creationId="{C3585279-EB11-412F-BFC1-50AA7AA207F0}"/>
          </ac:spMkLst>
        </pc:spChg>
        <pc:spChg chg="del">
          <ac:chgData name="Raphael Lima de Paiva" userId="5b3fc9e8aca7c287" providerId="LiveId" clId="{A4C1D395-0ACC-492A-A085-D2B22B57CDD1}" dt="2022-07-15T01:59:46.999" v="246" actId="478"/>
          <ac:spMkLst>
            <pc:docMk/>
            <pc:sldMk cId="626116814" sldId="258"/>
            <ac:spMk id="19" creationId="{14AC414C-CC05-44CB-BCA1-C95521A76D61}"/>
          </ac:spMkLst>
        </pc:spChg>
        <pc:spChg chg="del">
          <ac:chgData name="Raphael Lima de Paiva" userId="5b3fc9e8aca7c287" providerId="LiveId" clId="{A4C1D395-0ACC-492A-A085-D2B22B57CDD1}" dt="2022-07-15T01:59:46.999" v="246" actId="478"/>
          <ac:spMkLst>
            <pc:docMk/>
            <pc:sldMk cId="626116814" sldId="258"/>
            <ac:spMk id="21" creationId="{16BB8023-410A-4FA5-B33D-6EBCFE99B0D5}"/>
          </ac:spMkLst>
        </pc:spChg>
        <pc:spChg chg="del">
          <ac:chgData name="Raphael Lima de Paiva" userId="5b3fc9e8aca7c287" providerId="LiveId" clId="{A4C1D395-0ACC-492A-A085-D2B22B57CDD1}" dt="2022-07-15T01:59:46.999" v="246" actId="478"/>
          <ac:spMkLst>
            <pc:docMk/>
            <pc:sldMk cId="626116814" sldId="258"/>
            <ac:spMk id="23" creationId="{61B9DF1A-799B-4063-A693-51F8883E29C9}"/>
          </ac:spMkLst>
        </pc:spChg>
        <pc:spChg chg="del">
          <ac:chgData name="Raphael Lima de Paiva" userId="5b3fc9e8aca7c287" providerId="LiveId" clId="{A4C1D395-0ACC-492A-A085-D2B22B57CDD1}" dt="2022-07-15T01:59:46.999" v="246" actId="478"/>
          <ac:spMkLst>
            <pc:docMk/>
            <pc:sldMk cId="626116814" sldId="258"/>
            <ac:spMk id="24" creationId="{4F6A34B3-6807-4021-9730-5D6E07E39D0C}"/>
          </ac:spMkLst>
        </pc:spChg>
        <pc:spChg chg="del">
          <ac:chgData name="Raphael Lima de Paiva" userId="5b3fc9e8aca7c287" providerId="LiveId" clId="{A4C1D395-0ACC-492A-A085-D2B22B57CDD1}" dt="2022-07-15T01:59:46.999" v="246" actId="478"/>
          <ac:spMkLst>
            <pc:docMk/>
            <pc:sldMk cId="626116814" sldId="258"/>
            <ac:spMk id="25" creationId="{D34337F0-1464-46B2-A484-DC9C725FBA21}"/>
          </ac:spMkLst>
        </pc:spChg>
        <pc:spChg chg="del">
          <ac:chgData name="Raphael Lima de Paiva" userId="5b3fc9e8aca7c287" providerId="LiveId" clId="{A4C1D395-0ACC-492A-A085-D2B22B57CDD1}" dt="2022-07-15T01:59:46.999" v="246" actId="478"/>
          <ac:spMkLst>
            <pc:docMk/>
            <pc:sldMk cId="626116814" sldId="258"/>
            <ac:spMk id="26" creationId="{EBE3243D-DE87-4333-87E2-ED96699147EA}"/>
          </ac:spMkLst>
        </pc:spChg>
        <pc:spChg chg="del">
          <ac:chgData name="Raphael Lima de Paiva" userId="5b3fc9e8aca7c287" providerId="LiveId" clId="{A4C1D395-0ACC-492A-A085-D2B22B57CDD1}" dt="2022-07-15T01:59:46.999" v="246" actId="478"/>
          <ac:spMkLst>
            <pc:docMk/>
            <pc:sldMk cId="626116814" sldId="258"/>
            <ac:spMk id="27" creationId="{8445FD11-094E-4FF5-AD69-CDF27D6BAA43}"/>
          </ac:spMkLst>
        </pc:spChg>
        <pc:spChg chg="del">
          <ac:chgData name="Raphael Lima de Paiva" userId="5b3fc9e8aca7c287" providerId="LiveId" clId="{A4C1D395-0ACC-492A-A085-D2B22B57CDD1}" dt="2022-07-15T01:59:46.999" v="246" actId="478"/>
          <ac:spMkLst>
            <pc:docMk/>
            <pc:sldMk cId="626116814" sldId="258"/>
            <ac:spMk id="29" creationId="{34742703-2FD9-4BB6-966E-2D7AFD5353BA}"/>
          </ac:spMkLst>
        </pc:spChg>
        <pc:spChg chg="add del mod ord">
          <ac:chgData name="Raphael Lima de Paiva" userId="5b3fc9e8aca7c287" providerId="LiveId" clId="{A4C1D395-0ACC-492A-A085-D2B22B57CDD1}" dt="2022-07-15T01:57:24.930" v="241" actId="11529"/>
          <ac:spMkLst>
            <pc:docMk/>
            <pc:sldMk cId="626116814" sldId="258"/>
            <ac:spMk id="30" creationId="{FD884FFA-0F41-DBB9-A8C7-0468584CBB0F}"/>
          </ac:spMkLst>
        </pc:spChg>
        <pc:spChg chg="del">
          <ac:chgData name="Raphael Lima de Paiva" userId="5b3fc9e8aca7c287" providerId="LiveId" clId="{A4C1D395-0ACC-492A-A085-D2B22B57CDD1}" dt="2022-07-15T01:59:46.999" v="246" actId="478"/>
          <ac:spMkLst>
            <pc:docMk/>
            <pc:sldMk cId="626116814" sldId="258"/>
            <ac:spMk id="31" creationId="{9B0C8EAD-9FC5-4ACB-84B6-5BBAC17E63AE}"/>
          </ac:spMkLst>
        </pc:spChg>
        <pc:spChg chg="add del mod">
          <ac:chgData name="Raphael Lima de Paiva" userId="5b3fc9e8aca7c287" providerId="LiveId" clId="{A4C1D395-0ACC-492A-A085-D2B22B57CDD1}" dt="2022-07-15T01:59:49.495" v="247" actId="478"/>
          <ac:spMkLst>
            <pc:docMk/>
            <pc:sldMk cId="626116814" sldId="258"/>
            <ac:spMk id="32" creationId="{218D0CD6-71FE-7E7C-76AF-4972C010F944}"/>
          </ac:spMkLst>
        </pc:spChg>
        <pc:spChg chg="add del mod">
          <ac:chgData name="Raphael Lima de Paiva" userId="5b3fc9e8aca7c287" providerId="LiveId" clId="{A4C1D395-0ACC-492A-A085-D2B22B57CDD1}" dt="2022-07-15T02:03:19.722" v="420" actId="767"/>
          <ac:spMkLst>
            <pc:docMk/>
            <pc:sldMk cId="626116814" sldId="258"/>
            <ac:spMk id="33" creationId="{1193A9D1-BB11-F065-CAC0-6C45857444E2}"/>
          </ac:spMkLst>
        </pc:spChg>
        <pc:spChg chg="add mod">
          <ac:chgData name="Raphael Lima de Paiva" userId="5b3fc9e8aca7c287" providerId="LiveId" clId="{A4C1D395-0ACC-492A-A085-D2B22B57CDD1}" dt="2022-07-15T02:53:51.559" v="2160" actId="1036"/>
          <ac:spMkLst>
            <pc:docMk/>
            <pc:sldMk cId="626116814" sldId="258"/>
            <ac:spMk id="34" creationId="{86952B33-5565-42CB-0D47-13D2DBEBAE60}"/>
          </ac:spMkLst>
        </pc:spChg>
        <pc:spChg chg="add del mod">
          <ac:chgData name="Raphael Lima de Paiva" userId="5b3fc9e8aca7c287" providerId="LiveId" clId="{A4C1D395-0ACC-492A-A085-D2B22B57CDD1}" dt="2022-07-15T02:10:21.943" v="814"/>
          <ac:spMkLst>
            <pc:docMk/>
            <pc:sldMk cId="626116814" sldId="258"/>
            <ac:spMk id="35" creationId="{B325DC13-17A0-FC59-410B-2DB86E762049}"/>
          </ac:spMkLst>
        </pc:spChg>
        <pc:spChg chg="del">
          <ac:chgData name="Raphael Lima de Paiva" userId="5b3fc9e8aca7c287" providerId="LiveId" clId="{A4C1D395-0ACC-492A-A085-D2B22B57CDD1}" dt="2022-07-15T01:59:46.999" v="246" actId="478"/>
          <ac:spMkLst>
            <pc:docMk/>
            <pc:sldMk cId="626116814" sldId="258"/>
            <ac:spMk id="37" creationId="{A676674F-940C-4D95-A91D-A0132A47BC58}"/>
          </ac:spMkLst>
        </pc:spChg>
        <pc:spChg chg="del">
          <ac:chgData name="Raphael Lima de Paiva" userId="5b3fc9e8aca7c287" providerId="LiveId" clId="{A4C1D395-0ACC-492A-A085-D2B22B57CDD1}" dt="2022-07-15T01:59:46.999" v="246" actId="478"/>
          <ac:spMkLst>
            <pc:docMk/>
            <pc:sldMk cId="626116814" sldId="258"/>
            <ac:spMk id="38" creationId="{DB7EFF5C-5E1C-4DE6-B656-71C1192431BA}"/>
          </ac:spMkLst>
        </pc:spChg>
        <pc:spChg chg="del">
          <ac:chgData name="Raphael Lima de Paiva" userId="5b3fc9e8aca7c287" providerId="LiveId" clId="{A4C1D395-0ACC-492A-A085-D2B22B57CDD1}" dt="2022-07-15T01:59:46.999" v="246" actId="478"/>
          <ac:spMkLst>
            <pc:docMk/>
            <pc:sldMk cId="626116814" sldId="258"/>
            <ac:spMk id="39" creationId="{333A1E88-D316-499E-B09E-3816B91F13C2}"/>
          </ac:spMkLst>
        </pc:spChg>
        <pc:spChg chg="del">
          <ac:chgData name="Raphael Lima de Paiva" userId="5b3fc9e8aca7c287" providerId="LiveId" clId="{A4C1D395-0ACC-492A-A085-D2B22B57CDD1}" dt="2022-07-15T01:59:46.999" v="246" actId="478"/>
          <ac:spMkLst>
            <pc:docMk/>
            <pc:sldMk cId="626116814" sldId="258"/>
            <ac:spMk id="40" creationId="{7C38D271-30E2-43FE-87F1-B5FB6DB474E2}"/>
          </ac:spMkLst>
        </pc:spChg>
        <pc:spChg chg="del">
          <ac:chgData name="Raphael Lima de Paiva" userId="5b3fc9e8aca7c287" providerId="LiveId" clId="{A4C1D395-0ACC-492A-A085-D2B22B57CDD1}" dt="2022-07-15T01:59:46.999" v="246" actId="478"/>
          <ac:spMkLst>
            <pc:docMk/>
            <pc:sldMk cId="626116814" sldId="258"/>
            <ac:spMk id="41" creationId="{29908B29-8EC7-4B5F-B9CA-9E75DB96FB77}"/>
          </ac:spMkLst>
        </pc:spChg>
        <pc:spChg chg="del">
          <ac:chgData name="Raphael Lima de Paiva" userId="5b3fc9e8aca7c287" providerId="LiveId" clId="{A4C1D395-0ACC-492A-A085-D2B22B57CDD1}" dt="2022-07-15T01:59:46.999" v="246" actId="478"/>
          <ac:spMkLst>
            <pc:docMk/>
            <pc:sldMk cId="626116814" sldId="258"/>
            <ac:spMk id="42" creationId="{C88D9879-B41A-417D-B72B-BF56AF82B91C}"/>
          </ac:spMkLst>
        </pc:spChg>
        <pc:spChg chg="add mod">
          <ac:chgData name="Raphael Lima de Paiva" userId="5b3fc9e8aca7c287" providerId="LiveId" clId="{A4C1D395-0ACC-492A-A085-D2B22B57CDD1}" dt="2022-07-15T02:53:24.118" v="2138" actId="255"/>
          <ac:spMkLst>
            <pc:docMk/>
            <pc:sldMk cId="626116814" sldId="258"/>
            <ac:spMk id="44" creationId="{68EA2739-A725-4120-8BCF-ADABE23F1F1E}"/>
          </ac:spMkLst>
        </pc:spChg>
        <pc:spChg chg="add del mod">
          <ac:chgData name="Raphael Lima de Paiva" userId="5b3fc9e8aca7c287" providerId="LiveId" clId="{A4C1D395-0ACC-492A-A085-D2B22B57CDD1}" dt="2022-07-15T02:03:12.360" v="414"/>
          <ac:spMkLst>
            <pc:docMk/>
            <pc:sldMk cId="626116814" sldId="258"/>
            <ac:spMk id="46" creationId="{3FF9E418-B22A-CFB9-B401-BCAF2CA82B9C}"/>
          </ac:spMkLst>
        </pc:spChg>
        <pc:spChg chg="add del mod">
          <ac:chgData name="Raphael Lima de Paiva" userId="5b3fc9e8aca7c287" providerId="LiveId" clId="{A4C1D395-0ACC-492A-A085-D2B22B57CDD1}" dt="2022-07-15T02:03:11.616" v="412"/>
          <ac:spMkLst>
            <pc:docMk/>
            <pc:sldMk cId="626116814" sldId="258"/>
            <ac:spMk id="47" creationId="{FC4F995B-D67D-E77F-25B1-0D5D3C29B5A9}"/>
          </ac:spMkLst>
        </pc:spChg>
        <pc:spChg chg="add mod">
          <ac:chgData name="Raphael Lima de Paiva" userId="5b3fc9e8aca7c287" providerId="LiveId" clId="{A4C1D395-0ACC-492A-A085-D2B22B57CDD1}" dt="2022-07-15T02:53:51.559" v="2160" actId="1036"/>
          <ac:spMkLst>
            <pc:docMk/>
            <pc:sldMk cId="626116814" sldId="258"/>
            <ac:spMk id="48" creationId="{72D7B0F9-9AEC-BDC6-2BD9-608E7EE62518}"/>
          </ac:spMkLst>
        </pc:spChg>
        <pc:spChg chg="del">
          <ac:chgData name="Raphael Lima de Paiva" userId="5b3fc9e8aca7c287" providerId="LiveId" clId="{A4C1D395-0ACC-492A-A085-D2B22B57CDD1}" dt="2022-07-15T01:59:46.999" v="246" actId="478"/>
          <ac:spMkLst>
            <pc:docMk/>
            <pc:sldMk cId="626116814" sldId="258"/>
            <ac:spMk id="49" creationId="{7398E4E5-07FD-DA3A-5911-D37FD30123CA}"/>
          </ac:spMkLst>
        </pc:spChg>
        <pc:spChg chg="del mod">
          <ac:chgData name="Raphael Lima de Paiva" userId="5b3fc9e8aca7c287" providerId="LiveId" clId="{A4C1D395-0ACC-492A-A085-D2B22B57CDD1}" dt="2022-07-15T01:44:30.809" v="125" actId="478"/>
          <ac:spMkLst>
            <pc:docMk/>
            <pc:sldMk cId="626116814" sldId="258"/>
            <ac:spMk id="50" creationId="{7EEBE815-F390-2979-E95F-8CB10F2C2793}"/>
          </ac:spMkLst>
        </pc:spChg>
        <pc:spChg chg="add del mod">
          <ac:chgData name="Raphael Lima de Paiva" userId="5b3fc9e8aca7c287" providerId="LiveId" clId="{A4C1D395-0ACC-492A-A085-D2B22B57CDD1}" dt="2022-07-15T02:07:23.178" v="503" actId="478"/>
          <ac:spMkLst>
            <pc:docMk/>
            <pc:sldMk cId="626116814" sldId="258"/>
            <ac:spMk id="51" creationId="{E7DCDB51-62DB-0012-5A37-0E392B710AC4}"/>
          </ac:spMkLst>
        </pc:spChg>
        <pc:spChg chg="add del mod">
          <ac:chgData name="Raphael Lima de Paiva" userId="5b3fc9e8aca7c287" providerId="LiveId" clId="{A4C1D395-0ACC-492A-A085-D2B22B57CDD1}" dt="2022-07-15T02:06:11.807" v="457"/>
          <ac:spMkLst>
            <pc:docMk/>
            <pc:sldMk cId="626116814" sldId="258"/>
            <ac:spMk id="52" creationId="{F6537314-4990-2035-5907-85003E7FEFBA}"/>
          </ac:spMkLst>
        </pc:spChg>
        <pc:spChg chg="add mod">
          <ac:chgData name="Raphael Lima de Paiva" userId="5b3fc9e8aca7c287" providerId="LiveId" clId="{A4C1D395-0ACC-492A-A085-D2B22B57CDD1}" dt="2022-07-15T02:53:51.559" v="2160" actId="1036"/>
          <ac:spMkLst>
            <pc:docMk/>
            <pc:sldMk cId="626116814" sldId="258"/>
            <ac:spMk id="53" creationId="{56D609F6-444C-048C-21E7-F56654640FC5}"/>
          </ac:spMkLst>
        </pc:spChg>
        <pc:spChg chg="add mod">
          <ac:chgData name="Raphael Lima de Paiva" userId="5b3fc9e8aca7c287" providerId="LiveId" clId="{A4C1D395-0ACC-492A-A085-D2B22B57CDD1}" dt="2022-07-15T02:53:51.559" v="2160" actId="1036"/>
          <ac:spMkLst>
            <pc:docMk/>
            <pc:sldMk cId="626116814" sldId="258"/>
            <ac:spMk id="54" creationId="{4FD84CC4-727E-587A-9BAC-CB5369705475}"/>
          </ac:spMkLst>
        </pc:spChg>
        <pc:spChg chg="add mod">
          <ac:chgData name="Raphael Lima de Paiva" userId="5b3fc9e8aca7c287" providerId="LiveId" clId="{A4C1D395-0ACC-492A-A085-D2B22B57CDD1}" dt="2022-07-15T02:53:51.559" v="2160" actId="1036"/>
          <ac:spMkLst>
            <pc:docMk/>
            <pc:sldMk cId="626116814" sldId="258"/>
            <ac:spMk id="55" creationId="{62BF79F1-68B4-0EA2-E346-DADF3C31ADF3}"/>
          </ac:spMkLst>
        </pc:spChg>
        <pc:spChg chg="add mod">
          <ac:chgData name="Raphael Lima de Paiva" userId="5b3fc9e8aca7c287" providerId="LiveId" clId="{A4C1D395-0ACC-492A-A085-D2B22B57CDD1}" dt="2022-07-15T02:53:51.559" v="2160" actId="1036"/>
          <ac:spMkLst>
            <pc:docMk/>
            <pc:sldMk cId="626116814" sldId="258"/>
            <ac:spMk id="56" creationId="{B5185274-D3DD-19A8-C106-B498CB6ECBA5}"/>
          </ac:spMkLst>
        </pc:spChg>
        <pc:spChg chg="add mod">
          <ac:chgData name="Raphael Lima de Paiva" userId="5b3fc9e8aca7c287" providerId="LiveId" clId="{A4C1D395-0ACC-492A-A085-D2B22B57CDD1}" dt="2022-07-15T02:53:51.559" v="2160" actId="1036"/>
          <ac:spMkLst>
            <pc:docMk/>
            <pc:sldMk cId="626116814" sldId="258"/>
            <ac:spMk id="57" creationId="{08677508-FA1D-CFB2-A923-0410D3BEC92B}"/>
          </ac:spMkLst>
        </pc:spChg>
        <pc:spChg chg="add del mod">
          <ac:chgData name="Raphael Lima de Paiva" userId="5b3fc9e8aca7c287" providerId="LiveId" clId="{A4C1D395-0ACC-492A-A085-D2B22B57CDD1}" dt="2022-07-15T02:53:51.559" v="2160" actId="1036"/>
          <ac:spMkLst>
            <pc:docMk/>
            <pc:sldMk cId="626116814" sldId="258"/>
            <ac:spMk id="58" creationId="{BB12759A-6246-C805-7045-AB211FB956D3}"/>
          </ac:spMkLst>
        </pc:spChg>
        <pc:spChg chg="add mod">
          <ac:chgData name="Raphael Lima de Paiva" userId="5b3fc9e8aca7c287" providerId="LiveId" clId="{A4C1D395-0ACC-492A-A085-D2B22B57CDD1}" dt="2022-07-15T02:53:51.559" v="2160" actId="1036"/>
          <ac:spMkLst>
            <pc:docMk/>
            <pc:sldMk cId="626116814" sldId="258"/>
            <ac:spMk id="63" creationId="{9437CED6-70F1-3722-E521-843F8CFF9634}"/>
          </ac:spMkLst>
        </pc:spChg>
        <pc:spChg chg="add mod">
          <ac:chgData name="Raphael Lima de Paiva" userId="5b3fc9e8aca7c287" providerId="LiveId" clId="{A4C1D395-0ACC-492A-A085-D2B22B57CDD1}" dt="2022-07-15T02:53:51.559" v="2160" actId="1036"/>
          <ac:spMkLst>
            <pc:docMk/>
            <pc:sldMk cId="626116814" sldId="258"/>
            <ac:spMk id="64" creationId="{6389F567-D8F7-F402-9C5A-C311D1DE7447}"/>
          </ac:spMkLst>
        </pc:spChg>
        <pc:spChg chg="add mod">
          <ac:chgData name="Raphael Lima de Paiva" userId="5b3fc9e8aca7c287" providerId="LiveId" clId="{A4C1D395-0ACC-492A-A085-D2B22B57CDD1}" dt="2022-07-15T02:53:51.559" v="2160" actId="1036"/>
          <ac:spMkLst>
            <pc:docMk/>
            <pc:sldMk cId="626116814" sldId="258"/>
            <ac:spMk id="73" creationId="{401C6DAA-5EAB-D365-96B1-2C89009C8117}"/>
          </ac:spMkLst>
        </pc:spChg>
        <pc:spChg chg="add mod">
          <ac:chgData name="Raphael Lima de Paiva" userId="5b3fc9e8aca7c287" providerId="LiveId" clId="{A4C1D395-0ACC-492A-A085-D2B22B57CDD1}" dt="2022-07-15T02:53:51.559" v="2160" actId="1036"/>
          <ac:spMkLst>
            <pc:docMk/>
            <pc:sldMk cId="626116814" sldId="258"/>
            <ac:spMk id="74" creationId="{7AC2810C-EE53-7891-53B3-E7E690334AAE}"/>
          </ac:spMkLst>
        </pc:spChg>
        <pc:spChg chg="add mod">
          <ac:chgData name="Raphael Lima de Paiva" userId="5b3fc9e8aca7c287" providerId="LiveId" clId="{A4C1D395-0ACC-492A-A085-D2B22B57CDD1}" dt="2022-07-15T02:53:51.559" v="2160" actId="1036"/>
          <ac:spMkLst>
            <pc:docMk/>
            <pc:sldMk cId="626116814" sldId="258"/>
            <ac:spMk id="75" creationId="{20D6D2E2-88D0-8D84-F6F0-8EFD8B9A51ED}"/>
          </ac:spMkLst>
        </pc:spChg>
        <pc:spChg chg="add mod">
          <ac:chgData name="Raphael Lima de Paiva" userId="5b3fc9e8aca7c287" providerId="LiveId" clId="{A4C1D395-0ACC-492A-A085-D2B22B57CDD1}" dt="2022-07-15T02:53:51.559" v="2160" actId="1036"/>
          <ac:spMkLst>
            <pc:docMk/>
            <pc:sldMk cId="626116814" sldId="258"/>
            <ac:spMk id="76" creationId="{58B4045E-6712-48F7-7721-8583CB5CF024}"/>
          </ac:spMkLst>
        </pc:spChg>
        <pc:grpChg chg="add mod">
          <ac:chgData name="Raphael Lima de Paiva" userId="5b3fc9e8aca7c287" providerId="LiveId" clId="{A4C1D395-0ACC-492A-A085-D2B22B57CDD1}" dt="2022-07-15T01:47:50.841" v="174" actId="164"/>
          <ac:grpSpMkLst>
            <pc:docMk/>
            <pc:sldMk cId="626116814" sldId="258"/>
            <ac:grpSpMk id="9" creationId="{C100F15E-758A-35D2-EDE6-48494A63DC0A}"/>
          </ac:grpSpMkLst>
        </pc:grpChg>
        <pc:grpChg chg="add mod">
          <ac:chgData name="Raphael Lima de Paiva" userId="5b3fc9e8aca7c287" providerId="LiveId" clId="{A4C1D395-0ACC-492A-A085-D2B22B57CDD1}" dt="2022-07-15T02:15:12.458" v="936" actId="164"/>
          <ac:grpSpMkLst>
            <pc:docMk/>
            <pc:sldMk cId="626116814" sldId="258"/>
            <ac:grpSpMk id="59" creationId="{589634AA-4A78-784D-B255-678EBA185CBE}"/>
          </ac:grpSpMkLst>
        </pc:grpChg>
        <pc:graphicFrameChg chg="del mod">
          <ac:chgData name="Raphael Lima de Paiva" userId="5b3fc9e8aca7c287" providerId="LiveId" clId="{A4C1D395-0ACC-492A-A085-D2B22B57CDD1}" dt="2022-07-15T01:59:46.999" v="246" actId="478"/>
          <ac:graphicFrameMkLst>
            <pc:docMk/>
            <pc:sldMk cId="626116814" sldId="258"/>
            <ac:graphicFrameMk id="28" creationId="{D1D3DE85-B5F3-407F-B2A4-F6EA684731D4}"/>
          </ac:graphicFrameMkLst>
        </pc:graphicFrameChg>
        <pc:graphicFrameChg chg="add del mod">
          <ac:chgData name="Raphael Lima de Paiva" userId="5b3fc9e8aca7c287" providerId="LiveId" clId="{A4C1D395-0ACC-492A-A085-D2B22B57CDD1}" dt="2022-07-15T02:34:35.551" v="1770" actId="478"/>
          <ac:graphicFrameMkLst>
            <pc:docMk/>
            <pc:sldMk cId="626116814" sldId="258"/>
            <ac:graphicFrameMk id="67" creationId="{35963164-5799-9342-E66B-90A9A4435495}"/>
          </ac:graphicFrameMkLst>
        </pc:graphicFrameChg>
        <pc:graphicFrameChg chg="add del mod modGraphic">
          <ac:chgData name="Raphael Lima de Paiva" userId="5b3fc9e8aca7c287" providerId="LiveId" clId="{A4C1D395-0ACC-492A-A085-D2B22B57CDD1}" dt="2022-07-15T02:34:49.781" v="1776"/>
          <ac:graphicFrameMkLst>
            <pc:docMk/>
            <pc:sldMk cId="626116814" sldId="258"/>
            <ac:graphicFrameMk id="68" creationId="{429D9025-9ACA-3311-8DB0-E69AF19A7A97}"/>
          </ac:graphicFrameMkLst>
        </pc:graphicFrameChg>
        <pc:graphicFrameChg chg="add del mod modGraphic">
          <ac:chgData name="Raphael Lima de Paiva" userId="5b3fc9e8aca7c287" providerId="LiveId" clId="{A4C1D395-0ACC-492A-A085-D2B22B57CDD1}" dt="2022-07-15T02:40:28.499" v="1854" actId="478"/>
          <ac:graphicFrameMkLst>
            <pc:docMk/>
            <pc:sldMk cId="626116814" sldId="258"/>
            <ac:graphicFrameMk id="69" creationId="{0F59DFC6-494F-99D1-7E11-C2F972BA02AF}"/>
          </ac:graphicFrameMkLst>
        </pc:graphicFrameChg>
        <pc:graphicFrameChg chg="add del mod">
          <ac:chgData name="Raphael Lima de Paiva" userId="5b3fc9e8aca7c287" providerId="LiveId" clId="{A4C1D395-0ACC-492A-A085-D2B22B57CDD1}" dt="2022-07-15T02:35:54.520" v="1788" actId="478"/>
          <ac:graphicFrameMkLst>
            <pc:docMk/>
            <pc:sldMk cId="626116814" sldId="258"/>
            <ac:graphicFrameMk id="70" creationId="{848141AC-3439-B976-7454-F4019CD4C9DA}"/>
          </ac:graphicFrameMkLst>
        </pc:graphicFrameChg>
        <pc:graphicFrameChg chg="add del mod">
          <ac:chgData name="Raphael Lima de Paiva" userId="5b3fc9e8aca7c287" providerId="LiveId" clId="{A4C1D395-0ACC-492A-A085-D2B22B57CDD1}" dt="2022-07-15T02:38:15.216" v="1827" actId="478"/>
          <ac:graphicFrameMkLst>
            <pc:docMk/>
            <pc:sldMk cId="626116814" sldId="258"/>
            <ac:graphicFrameMk id="71" creationId="{AC6BADC9-381A-17FC-73CD-FDAD502671C0}"/>
          </ac:graphicFrameMkLst>
        </pc:graphicFrameChg>
        <pc:graphicFrameChg chg="add mod modGraphic">
          <ac:chgData name="Raphael Lima de Paiva" userId="5b3fc9e8aca7c287" providerId="LiveId" clId="{A4C1D395-0ACC-492A-A085-D2B22B57CDD1}" dt="2022-07-15T02:53:51.559" v="2160" actId="1036"/>
          <ac:graphicFrameMkLst>
            <pc:docMk/>
            <pc:sldMk cId="626116814" sldId="258"/>
            <ac:graphicFrameMk id="72" creationId="{7F89B8A6-1128-4653-39B2-D4B373D26455}"/>
          </ac:graphicFrameMkLst>
        </pc:graphicFrameChg>
        <pc:picChg chg="mod">
          <ac:chgData name="Raphael Lima de Paiva" userId="5b3fc9e8aca7c287" providerId="LiveId" clId="{A4C1D395-0ACC-492A-A085-D2B22B57CDD1}" dt="2022-07-15T01:44:01.867" v="122" actId="12789"/>
          <ac:picMkLst>
            <pc:docMk/>
            <pc:sldMk cId="626116814" sldId="258"/>
            <ac:picMk id="5" creationId="{F0F9BF3E-7FE7-719F-923A-BB23B0DE7280}"/>
          </ac:picMkLst>
        </pc:picChg>
        <pc:picChg chg="mod modCrop">
          <ac:chgData name="Raphael Lima de Paiva" userId="5b3fc9e8aca7c287" providerId="LiveId" clId="{A4C1D395-0ACC-492A-A085-D2B22B57CDD1}" dt="2022-07-15T01:49:28.826" v="201" actId="1035"/>
          <ac:picMkLst>
            <pc:docMk/>
            <pc:sldMk cId="626116814" sldId="258"/>
            <ac:picMk id="7" creationId="{6ECC4293-81E7-D240-33D5-59DD396B9977}"/>
          </ac:picMkLst>
        </pc:picChg>
        <pc:picChg chg="mod">
          <ac:chgData name="Raphael Lima de Paiva" userId="5b3fc9e8aca7c287" providerId="LiveId" clId="{A4C1D395-0ACC-492A-A085-D2B22B57CDD1}" dt="2022-07-15T01:49:28.826" v="201" actId="1035"/>
          <ac:picMkLst>
            <pc:docMk/>
            <pc:sldMk cId="626116814" sldId="258"/>
            <ac:picMk id="12" creationId="{B3B4F405-E275-414F-3365-023D58443B70}"/>
          </ac:picMkLst>
        </pc:picChg>
        <pc:picChg chg="del">
          <ac:chgData name="Raphael Lima de Paiva" userId="5b3fc9e8aca7c287" providerId="LiveId" clId="{A4C1D395-0ACC-492A-A085-D2B22B57CDD1}" dt="2022-07-15T01:59:46.999" v="246" actId="478"/>
          <ac:picMkLst>
            <pc:docMk/>
            <pc:sldMk cId="626116814" sldId="258"/>
            <ac:picMk id="13" creationId="{A7BAA4A8-2C31-4B88-8306-FFD37DB40389}"/>
          </ac:picMkLst>
        </pc:picChg>
        <pc:picChg chg="del">
          <ac:chgData name="Raphael Lima de Paiva" userId="5b3fc9e8aca7c287" providerId="LiveId" clId="{A4C1D395-0ACC-492A-A085-D2B22B57CDD1}" dt="2022-07-15T01:59:46.999" v="246" actId="478"/>
          <ac:picMkLst>
            <pc:docMk/>
            <pc:sldMk cId="626116814" sldId="258"/>
            <ac:picMk id="15" creationId="{76475F07-2781-4A1C-9810-AB94DBC76D07}"/>
          </ac:picMkLst>
        </pc:picChg>
        <pc:picChg chg="mod">
          <ac:chgData name="Raphael Lima de Paiva" userId="5b3fc9e8aca7c287" providerId="LiveId" clId="{A4C1D395-0ACC-492A-A085-D2B22B57CDD1}" dt="2022-07-15T01:49:28.826" v="201" actId="1035"/>
          <ac:picMkLst>
            <pc:docMk/>
            <pc:sldMk cId="626116814" sldId="258"/>
            <ac:picMk id="22" creationId="{2A74D2C3-D226-9499-C175-B556C7AFC0CE}"/>
          </ac:picMkLst>
        </pc:picChg>
        <pc:picChg chg="mod">
          <ac:chgData name="Raphael Lima de Paiva" userId="5b3fc9e8aca7c287" providerId="LiveId" clId="{A4C1D395-0ACC-492A-A085-D2B22B57CDD1}" dt="2022-07-15T01:49:28.826" v="201" actId="1035"/>
          <ac:picMkLst>
            <pc:docMk/>
            <pc:sldMk cId="626116814" sldId="258"/>
            <ac:picMk id="36" creationId="{0C222334-87BF-44B9-98E7-CD169188AA5D}"/>
          </ac:picMkLst>
        </pc:picChg>
        <pc:picChg chg="mod">
          <ac:chgData name="Raphael Lima de Paiva" userId="5b3fc9e8aca7c287" providerId="LiveId" clId="{A4C1D395-0ACC-492A-A085-D2B22B57CDD1}" dt="2022-07-15T01:49:28.826" v="201" actId="1035"/>
          <ac:picMkLst>
            <pc:docMk/>
            <pc:sldMk cId="626116814" sldId="258"/>
            <ac:picMk id="45" creationId="{0DB1DF57-208F-DD15-4006-29D0EDF22745}"/>
          </ac:picMkLst>
        </pc:picChg>
        <pc:picChg chg="add del mod">
          <ac:chgData name="Raphael Lima de Paiva" userId="5b3fc9e8aca7c287" providerId="LiveId" clId="{A4C1D395-0ACC-492A-A085-D2B22B57CDD1}" dt="2022-07-15T02:31:58.370" v="1629" actId="478"/>
          <ac:picMkLst>
            <pc:docMk/>
            <pc:sldMk cId="626116814" sldId="258"/>
            <ac:picMk id="62" creationId="{A91D5F7C-A314-21E7-7065-A46CCA6A736D}"/>
          </ac:picMkLst>
        </pc:picChg>
        <pc:picChg chg="add del mod">
          <ac:chgData name="Raphael Lima de Paiva" userId="5b3fc9e8aca7c287" providerId="LiveId" clId="{A4C1D395-0ACC-492A-A085-D2B22B57CDD1}" dt="2022-07-15T02:32:40.111" v="1657" actId="478"/>
          <ac:picMkLst>
            <pc:docMk/>
            <pc:sldMk cId="626116814" sldId="258"/>
            <ac:picMk id="65" creationId="{2A55846B-6998-F617-8192-21394DA1A50F}"/>
          </ac:picMkLst>
        </pc:picChg>
        <pc:picChg chg="add mod">
          <ac:chgData name="Raphael Lima de Paiva" userId="5b3fc9e8aca7c287" providerId="LiveId" clId="{A4C1D395-0ACC-492A-A085-D2B22B57CDD1}" dt="2022-07-15T02:53:51.559" v="2160" actId="1036"/>
          <ac:picMkLst>
            <pc:docMk/>
            <pc:sldMk cId="626116814" sldId="258"/>
            <ac:picMk id="66" creationId="{EBEB04D4-4647-B221-C640-D0EA8EDC96B7}"/>
          </ac:picMkLst>
        </pc:picChg>
        <pc:cxnChg chg="del">
          <ac:chgData name="Raphael Lima de Paiva" userId="5b3fc9e8aca7c287" providerId="LiveId" clId="{A4C1D395-0ACC-492A-A085-D2B22B57CDD1}" dt="2022-07-15T01:59:46.999" v="246" actId="478"/>
          <ac:cxnSpMkLst>
            <pc:docMk/>
            <pc:sldMk cId="626116814" sldId="258"/>
            <ac:cxnSpMk id="14" creationId="{342E41A0-AD9F-44CF-B9ED-F186AFDFCF61}"/>
          </ac:cxnSpMkLst>
        </pc:cxnChg>
        <pc:cxnChg chg="add mod">
          <ac:chgData name="Raphael Lima de Paiva" userId="5b3fc9e8aca7c287" providerId="LiveId" clId="{A4C1D395-0ACC-492A-A085-D2B22B57CDD1}" dt="2022-07-15T02:04:07.595" v="427" actId="12788"/>
          <ac:cxnSpMkLst>
            <pc:docMk/>
            <pc:sldMk cId="626116814" sldId="258"/>
            <ac:cxnSpMk id="20" creationId="{1F972E52-7383-E516-1D5D-7A5E2A5CF261}"/>
          </ac:cxnSpMkLst>
        </pc:cxnChg>
        <pc:cxnChg chg="add mod">
          <ac:chgData name="Raphael Lima de Paiva" userId="5b3fc9e8aca7c287" providerId="LiveId" clId="{A4C1D395-0ACC-492A-A085-D2B22B57CDD1}" dt="2022-07-15T02:03:53.110" v="425" actId="12788"/>
          <ac:cxnSpMkLst>
            <pc:docMk/>
            <pc:sldMk cId="626116814" sldId="258"/>
            <ac:cxnSpMk id="43" creationId="{BFB394DF-2E93-E257-4202-7D69E5DB1E48}"/>
          </ac:cxnSpMkLst>
        </pc:cxnChg>
        <pc:cxnChg chg="add mod">
          <ac:chgData name="Raphael Lima de Paiva" userId="5b3fc9e8aca7c287" providerId="LiveId" clId="{A4C1D395-0ACC-492A-A085-D2B22B57CDD1}" dt="2022-07-15T02:53:51.559" v="2160" actId="1036"/>
          <ac:cxnSpMkLst>
            <pc:docMk/>
            <pc:sldMk cId="626116814" sldId="258"/>
            <ac:cxnSpMk id="61" creationId="{CBD51A47-A6E7-F5AE-DD36-D5B2702FCA3B}"/>
          </ac:cxnSpMkLst>
        </pc:cxnChg>
      </pc:sldChg>
      <pc:sldChg chg="addSp delSp modSp add mod">
        <pc:chgData name="Raphael Lima de Paiva" userId="5b3fc9e8aca7c287" providerId="LiveId" clId="{A4C1D395-0ACC-492A-A085-D2B22B57CDD1}" dt="2022-07-15T03:06:25.017" v="2265" actId="20577"/>
        <pc:sldMkLst>
          <pc:docMk/>
          <pc:sldMk cId="125644632" sldId="259"/>
        </pc:sldMkLst>
        <pc:spChg chg="mod">
          <ac:chgData name="Raphael Lima de Paiva" userId="5b3fc9e8aca7c287" providerId="LiveId" clId="{A4C1D395-0ACC-492A-A085-D2B22B57CDD1}" dt="2022-07-15T02:56:28.727" v="2171" actId="207"/>
          <ac:spMkLst>
            <pc:docMk/>
            <pc:sldMk cId="125644632" sldId="259"/>
            <ac:spMk id="34" creationId="{86952B33-5565-42CB-0D47-13D2DBEBAE60}"/>
          </ac:spMkLst>
        </pc:spChg>
        <pc:spChg chg="mod">
          <ac:chgData name="Raphael Lima de Paiva" userId="5b3fc9e8aca7c287" providerId="LiveId" clId="{A4C1D395-0ACC-492A-A085-D2B22B57CDD1}" dt="2022-07-15T02:59:36.564" v="2195" actId="6549"/>
          <ac:spMkLst>
            <pc:docMk/>
            <pc:sldMk cId="125644632" sldId="259"/>
            <ac:spMk id="44" creationId="{68EA2739-A725-4120-8BCF-ADABE23F1F1E}"/>
          </ac:spMkLst>
        </pc:spChg>
        <pc:spChg chg="mod">
          <ac:chgData name="Raphael Lima de Paiva" userId="5b3fc9e8aca7c287" providerId="LiveId" clId="{A4C1D395-0ACC-492A-A085-D2B22B57CDD1}" dt="2022-07-15T02:57:41.272" v="2183" actId="207"/>
          <ac:spMkLst>
            <pc:docMk/>
            <pc:sldMk cId="125644632" sldId="259"/>
            <ac:spMk id="53" creationId="{56D609F6-444C-048C-21E7-F56654640FC5}"/>
          </ac:spMkLst>
        </pc:spChg>
        <pc:spChg chg="mod">
          <ac:chgData name="Raphael Lima de Paiva" userId="5b3fc9e8aca7c287" providerId="LiveId" clId="{A4C1D395-0ACC-492A-A085-D2B22B57CDD1}" dt="2022-07-15T02:57:41.272" v="2183" actId="207"/>
          <ac:spMkLst>
            <pc:docMk/>
            <pc:sldMk cId="125644632" sldId="259"/>
            <ac:spMk id="54" creationId="{4FD84CC4-727E-587A-9BAC-CB5369705475}"/>
          </ac:spMkLst>
        </pc:spChg>
        <pc:spChg chg="mod">
          <ac:chgData name="Raphael Lima de Paiva" userId="5b3fc9e8aca7c287" providerId="LiveId" clId="{A4C1D395-0ACC-492A-A085-D2B22B57CDD1}" dt="2022-07-15T02:57:41.272" v="2183" actId="207"/>
          <ac:spMkLst>
            <pc:docMk/>
            <pc:sldMk cId="125644632" sldId="259"/>
            <ac:spMk id="55" creationId="{62BF79F1-68B4-0EA2-E346-DADF3C31ADF3}"/>
          </ac:spMkLst>
        </pc:spChg>
        <pc:spChg chg="mod">
          <ac:chgData name="Raphael Lima de Paiva" userId="5b3fc9e8aca7c287" providerId="LiveId" clId="{A4C1D395-0ACC-492A-A085-D2B22B57CDD1}" dt="2022-07-15T02:57:41.272" v="2183" actId="207"/>
          <ac:spMkLst>
            <pc:docMk/>
            <pc:sldMk cId="125644632" sldId="259"/>
            <ac:spMk id="56" creationId="{B5185274-D3DD-19A8-C106-B498CB6ECBA5}"/>
          </ac:spMkLst>
        </pc:spChg>
        <pc:spChg chg="mod">
          <ac:chgData name="Raphael Lima de Paiva" userId="5b3fc9e8aca7c287" providerId="LiveId" clId="{A4C1D395-0ACC-492A-A085-D2B22B57CDD1}" dt="2022-07-15T02:57:41.272" v="2183" actId="207"/>
          <ac:spMkLst>
            <pc:docMk/>
            <pc:sldMk cId="125644632" sldId="259"/>
            <ac:spMk id="57" creationId="{08677508-FA1D-CFB2-A923-0410D3BEC92B}"/>
          </ac:spMkLst>
        </pc:spChg>
        <pc:spChg chg="mod">
          <ac:chgData name="Raphael Lima de Paiva" userId="5b3fc9e8aca7c287" providerId="LiveId" clId="{A4C1D395-0ACC-492A-A085-D2B22B57CDD1}" dt="2022-07-15T03:06:25.017" v="2265" actId="20577"/>
          <ac:spMkLst>
            <pc:docMk/>
            <pc:sldMk cId="125644632" sldId="259"/>
            <ac:spMk id="74" creationId="{7AC2810C-EE53-7891-53B3-E7E690334AAE}"/>
          </ac:spMkLst>
        </pc:spChg>
        <pc:cxnChg chg="add mod">
          <ac:chgData name="Raphael Lima de Paiva" userId="5b3fc9e8aca7c287" providerId="LiveId" clId="{A4C1D395-0ACC-492A-A085-D2B22B57CDD1}" dt="2022-07-15T03:00:22.537" v="2197" actId="13822"/>
          <ac:cxnSpMkLst>
            <pc:docMk/>
            <pc:sldMk cId="125644632" sldId="259"/>
            <ac:cxnSpMk id="3" creationId="{4B58CC00-3773-AC55-52DB-F5A79793A6B8}"/>
          </ac:cxnSpMkLst>
        </pc:cxnChg>
        <pc:cxnChg chg="add mod">
          <ac:chgData name="Raphael Lima de Paiva" userId="5b3fc9e8aca7c287" providerId="LiveId" clId="{A4C1D395-0ACC-492A-A085-D2B22B57CDD1}" dt="2022-07-15T03:00:22.537" v="2197" actId="13822"/>
          <ac:cxnSpMkLst>
            <pc:docMk/>
            <pc:sldMk cId="125644632" sldId="259"/>
            <ac:cxnSpMk id="31" creationId="{D83DB104-79EB-DC26-D4B0-00166874DC73}"/>
          </ac:cxnSpMkLst>
        </pc:cxnChg>
        <pc:cxnChg chg="add mod">
          <ac:chgData name="Raphael Lima de Paiva" userId="5b3fc9e8aca7c287" providerId="LiveId" clId="{A4C1D395-0ACC-492A-A085-D2B22B57CDD1}" dt="2022-07-15T03:00:22.537" v="2197" actId="13822"/>
          <ac:cxnSpMkLst>
            <pc:docMk/>
            <pc:sldMk cId="125644632" sldId="259"/>
            <ac:cxnSpMk id="32" creationId="{4FFD0D64-5BA0-8213-7A0C-07F1913D7396}"/>
          </ac:cxnSpMkLst>
        </pc:cxnChg>
        <pc:cxnChg chg="add mod">
          <ac:chgData name="Raphael Lima de Paiva" userId="5b3fc9e8aca7c287" providerId="LiveId" clId="{A4C1D395-0ACC-492A-A085-D2B22B57CDD1}" dt="2022-07-15T03:00:22.537" v="2197" actId="13822"/>
          <ac:cxnSpMkLst>
            <pc:docMk/>
            <pc:sldMk cId="125644632" sldId="259"/>
            <ac:cxnSpMk id="33" creationId="{4281BA2A-62D8-A991-A97D-8CB534C65396}"/>
          </ac:cxnSpMkLst>
        </pc:cxnChg>
        <pc:cxnChg chg="add mod">
          <ac:chgData name="Raphael Lima de Paiva" userId="5b3fc9e8aca7c287" providerId="LiveId" clId="{A4C1D395-0ACC-492A-A085-D2B22B57CDD1}" dt="2022-07-15T03:00:22.537" v="2197" actId="13822"/>
          <ac:cxnSpMkLst>
            <pc:docMk/>
            <pc:sldMk cId="125644632" sldId="259"/>
            <ac:cxnSpMk id="35" creationId="{AF63A7DE-EADC-69CD-D3DC-F6578BE4F19B}"/>
          </ac:cxnSpMkLst>
        </pc:cxnChg>
        <pc:cxnChg chg="add mod">
          <ac:chgData name="Raphael Lima de Paiva" userId="5b3fc9e8aca7c287" providerId="LiveId" clId="{A4C1D395-0ACC-492A-A085-D2B22B57CDD1}" dt="2022-07-15T03:00:22.537" v="2197" actId="13822"/>
          <ac:cxnSpMkLst>
            <pc:docMk/>
            <pc:sldMk cId="125644632" sldId="259"/>
            <ac:cxnSpMk id="37" creationId="{520269AA-C15D-642B-E677-A00D502407A1}"/>
          </ac:cxnSpMkLst>
        </pc:cxnChg>
        <pc:cxnChg chg="del">
          <ac:chgData name="Raphael Lima de Paiva" userId="5b3fc9e8aca7c287" providerId="LiveId" clId="{A4C1D395-0ACC-492A-A085-D2B22B57CDD1}" dt="2022-07-15T02:54:37.739" v="2163" actId="478"/>
          <ac:cxnSpMkLst>
            <pc:docMk/>
            <pc:sldMk cId="125644632" sldId="259"/>
            <ac:cxnSpMk id="61" creationId="{CBD51A47-A6E7-F5AE-DD36-D5B2702FCA3B}"/>
          </ac:cxnSpMkLst>
        </pc:cxnChg>
      </pc:sldChg>
      <pc:sldMasterChg chg="setBg">
        <pc:chgData name="Raphael Lima de Paiva" userId="5b3fc9e8aca7c287" providerId="LiveId" clId="{A4C1D395-0ACC-492A-A085-D2B22B57CDD1}" dt="2022-07-15T01:58:23.287" v="242"/>
        <pc:sldMasterMkLst>
          <pc:docMk/>
          <pc:sldMasterMk cId="4188244012" sldId="2147483814"/>
        </pc:sldMasterMkLst>
      </pc:sldMasterChg>
    </pc:docChg>
  </pc:docChgLst>
  <pc:docChgLst>
    <pc:chgData name="Raphael Lima de Paiva" userId="5b3fc9e8aca7c287" providerId="LiveId" clId="{21D6C5DC-983F-41E2-87EB-1BD16C9FCD64}"/>
    <pc:docChg chg="undo custSel modSld modMainMaster">
      <pc:chgData name="Raphael Lima de Paiva" userId="5b3fc9e8aca7c287" providerId="LiveId" clId="{21D6C5DC-983F-41E2-87EB-1BD16C9FCD64}" dt="2022-07-18T19:10:29.070" v="125" actId="478"/>
      <pc:docMkLst>
        <pc:docMk/>
      </pc:docMkLst>
      <pc:sldChg chg="addSp delSp modSp mod">
        <pc:chgData name="Raphael Lima de Paiva" userId="5b3fc9e8aca7c287" providerId="LiveId" clId="{21D6C5DC-983F-41E2-87EB-1BD16C9FCD64}" dt="2022-07-18T19:04:49.971" v="93" actId="21"/>
        <pc:sldMkLst>
          <pc:docMk/>
          <pc:sldMk cId="3615459997" sldId="260"/>
        </pc:sldMkLst>
        <pc:spChg chg="del">
          <ac:chgData name="Raphael Lima de Paiva" userId="5b3fc9e8aca7c287" providerId="LiveId" clId="{21D6C5DC-983F-41E2-87EB-1BD16C9FCD64}" dt="2022-07-18T19:03:08.152" v="84" actId="478"/>
          <ac:spMkLst>
            <pc:docMk/>
            <pc:sldMk cId="3615459997" sldId="260"/>
            <ac:spMk id="6" creationId="{0EC79D39-1F8B-276E-7B91-434C32143B7A}"/>
          </ac:spMkLst>
        </pc:spChg>
        <pc:spChg chg="mod">
          <ac:chgData name="Raphael Lima de Paiva" userId="5b3fc9e8aca7c287" providerId="LiveId" clId="{21D6C5DC-983F-41E2-87EB-1BD16C9FCD64}" dt="2022-07-18T19:03:22.837" v="87" actId="1076"/>
          <ac:spMkLst>
            <pc:docMk/>
            <pc:sldMk cId="3615459997" sldId="260"/>
            <ac:spMk id="44" creationId="{68EA2739-A725-4120-8BCF-ADABE23F1F1E}"/>
          </ac:spMkLst>
        </pc:spChg>
        <pc:picChg chg="add del mod">
          <ac:chgData name="Raphael Lima de Paiva" userId="5b3fc9e8aca7c287" providerId="LiveId" clId="{21D6C5DC-983F-41E2-87EB-1BD16C9FCD64}" dt="2022-07-18T19:02:42.471" v="83" actId="478"/>
          <ac:picMkLst>
            <pc:docMk/>
            <pc:sldMk cId="3615459997" sldId="260"/>
            <ac:picMk id="4" creationId="{39B631B5-145B-7263-99D3-78042C8B2BF7}"/>
          </ac:picMkLst>
        </pc:picChg>
        <pc:picChg chg="del">
          <ac:chgData name="Raphael Lima de Paiva" userId="5b3fc9e8aca7c287" providerId="LiveId" clId="{21D6C5DC-983F-41E2-87EB-1BD16C9FCD64}" dt="2022-07-18T19:03:08.152" v="84" actId="478"/>
          <ac:picMkLst>
            <pc:docMk/>
            <pc:sldMk cId="3615459997" sldId="260"/>
            <ac:picMk id="5" creationId="{F0F9BF3E-7FE7-719F-923A-BB23B0DE7280}"/>
          </ac:picMkLst>
        </pc:picChg>
        <pc:picChg chg="del mod">
          <ac:chgData name="Raphael Lima de Paiva" userId="5b3fc9e8aca7c287" providerId="LiveId" clId="{21D6C5DC-983F-41E2-87EB-1BD16C9FCD64}" dt="2022-07-18T19:03:08.152" v="84" actId="478"/>
          <ac:picMkLst>
            <pc:docMk/>
            <pc:sldMk cId="3615459997" sldId="260"/>
            <ac:picMk id="7" creationId="{6ECC4293-81E7-D240-33D5-59DD396B9977}"/>
          </ac:picMkLst>
        </pc:picChg>
        <pc:picChg chg="add del mod">
          <ac:chgData name="Raphael Lima de Paiva" userId="5b3fc9e8aca7c287" providerId="LiveId" clId="{21D6C5DC-983F-41E2-87EB-1BD16C9FCD64}" dt="2022-07-18T19:04:49.971" v="93" actId="21"/>
          <ac:picMkLst>
            <pc:docMk/>
            <pc:sldMk cId="3615459997" sldId="260"/>
            <ac:picMk id="9" creationId="{85CB981B-9DD5-5E4D-ADEF-91ED0148E4EF}"/>
          </ac:picMkLst>
        </pc:picChg>
        <pc:picChg chg="del mod">
          <ac:chgData name="Raphael Lima de Paiva" userId="5b3fc9e8aca7c287" providerId="LiveId" clId="{21D6C5DC-983F-41E2-87EB-1BD16C9FCD64}" dt="2022-07-18T19:03:08.152" v="84" actId="478"/>
          <ac:picMkLst>
            <pc:docMk/>
            <pc:sldMk cId="3615459997" sldId="260"/>
            <ac:picMk id="12" creationId="{B3B4F405-E275-414F-3365-023D58443B70}"/>
          </ac:picMkLst>
        </pc:picChg>
        <pc:picChg chg="del mod">
          <ac:chgData name="Raphael Lima de Paiva" userId="5b3fc9e8aca7c287" providerId="LiveId" clId="{21D6C5DC-983F-41E2-87EB-1BD16C9FCD64}" dt="2022-07-18T19:03:08.152" v="84" actId="478"/>
          <ac:picMkLst>
            <pc:docMk/>
            <pc:sldMk cId="3615459997" sldId="260"/>
            <ac:picMk id="22" creationId="{2A74D2C3-D226-9499-C175-B556C7AFC0CE}"/>
          </ac:picMkLst>
        </pc:picChg>
        <pc:picChg chg="del mod">
          <ac:chgData name="Raphael Lima de Paiva" userId="5b3fc9e8aca7c287" providerId="LiveId" clId="{21D6C5DC-983F-41E2-87EB-1BD16C9FCD64}" dt="2022-07-18T19:03:08.152" v="84" actId="478"/>
          <ac:picMkLst>
            <pc:docMk/>
            <pc:sldMk cId="3615459997" sldId="260"/>
            <ac:picMk id="36" creationId="{0C222334-87BF-44B9-98E7-CD169188AA5D}"/>
          </ac:picMkLst>
        </pc:picChg>
        <pc:picChg chg="del mod">
          <ac:chgData name="Raphael Lima de Paiva" userId="5b3fc9e8aca7c287" providerId="LiveId" clId="{21D6C5DC-983F-41E2-87EB-1BD16C9FCD64}" dt="2022-07-18T19:03:08.152" v="84" actId="478"/>
          <ac:picMkLst>
            <pc:docMk/>
            <pc:sldMk cId="3615459997" sldId="260"/>
            <ac:picMk id="45" creationId="{0DB1DF57-208F-DD15-4006-29D0EDF22745}"/>
          </ac:picMkLst>
        </pc:picChg>
        <pc:cxnChg chg="del mod">
          <ac:chgData name="Raphael Lima de Paiva" userId="5b3fc9e8aca7c287" providerId="LiveId" clId="{21D6C5DC-983F-41E2-87EB-1BD16C9FCD64}" dt="2022-07-18T19:03:08.152" v="84" actId="478"/>
          <ac:cxnSpMkLst>
            <pc:docMk/>
            <pc:sldMk cId="3615459997" sldId="260"/>
            <ac:cxnSpMk id="20" creationId="{1F972E52-7383-E516-1D5D-7A5E2A5CF261}"/>
          </ac:cxnSpMkLst>
        </pc:cxnChg>
        <pc:cxnChg chg="del">
          <ac:chgData name="Raphael Lima de Paiva" userId="5b3fc9e8aca7c287" providerId="LiveId" clId="{21D6C5DC-983F-41E2-87EB-1BD16C9FCD64}" dt="2022-07-18T19:03:08.152" v="84" actId="478"/>
          <ac:cxnSpMkLst>
            <pc:docMk/>
            <pc:sldMk cId="3615459997" sldId="260"/>
            <ac:cxnSpMk id="43" creationId="{BFB394DF-2E93-E257-4202-7D69E5DB1E48}"/>
          </ac:cxnSpMkLst>
        </pc:cxnChg>
      </pc:sldChg>
      <pc:sldMasterChg chg="addSp delSp modSp mod">
        <pc:chgData name="Raphael Lima de Paiva" userId="5b3fc9e8aca7c287" providerId="LiveId" clId="{21D6C5DC-983F-41E2-87EB-1BD16C9FCD64}" dt="2022-07-18T19:10:29.070" v="125" actId="478"/>
        <pc:sldMasterMkLst>
          <pc:docMk/>
          <pc:sldMasterMk cId="4130444346" sldId="2147483832"/>
        </pc:sldMasterMkLst>
        <pc:spChg chg="del">
          <ac:chgData name="Raphael Lima de Paiva" userId="5b3fc9e8aca7c287" providerId="LiveId" clId="{21D6C5DC-983F-41E2-87EB-1BD16C9FCD64}" dt="2022-07-18T19:07:38.111" v="116" actId="478"/>
          <ac:spMkLst>
            <pc:docMk/>
            <pc:sldMasterMk cId="4130444346" sldId="2147483832"/>
            <ac:spMk id="2" creationId="{32766DF2-0252-2253-8004-22A07D633D24}"/>
          </ac:spMkLst>
        </pc:spChg>
        <pc:spChg chg="del">
          <ac:chgData name="Raphael Lima de Paiva" userId="5b3fc9e8aca7c287" providerId="LiveId" clId="{21D6C5DC-983F-41E2-87EB-1BD16C9FCD64}" dt="2022-07-18T19:07:36.154" v="115" actId="478"/>
          <ac:spMkLst>
            <pc:docMk/>
            <pc:sldMasterMk cId="4130444346" sldId="2147483832"/>
            <ac:spMk id="3" creationId="{C5B0DD1F-20F2-F0D4-F3F8-8C49A9500634}"/>
          </ac:spMkLst>
        </pc:spChg>
        <pc:spChg chg="del">
          <ac:chgData name="Raphael Lima de Paiva" userId="5b3fc9e8aca7c287" providerId="LiveId" clId="{21D6C5DC-983F-41E2-87EB-1BD16C9FCD64}" dt="2022-07-18T19:05:34.614" v="100" actId="478"/>
          <ac:spMkLst>
            <pc:docMk/>
            <pc:sldMasterMk cId="4130444346" sldId="2147483832"/>
            <ac:spMk id="4" creationId="{A755A66D-6553-F36A-D0BC-E8E83544593B}"/>
          </ac:spMkLst>
        </pc:spChg>
        <pc:spChg chg="del">
          <ac:chgData name="Raphael Lima de Paiva" userId="5b3fc9e8aca7c287" providerId="LiveId" clId="{21D6C5DC-983F-41E2-87EB-1BD16C9FCD64}" dt="2022-07-18T19:05:37.083" v="101" actId="478"/>
          <ac:spMkLst>
            <pc:docMk/>
            <pc:sldMasterMk cId="4130444346" sldId="2147483832"/>
            <ac:spMk id="5" creationId="{EA90E3C4-58CD-5D6D-36F8-8FA0E06D394E}"/>
          </ac:spMkLst>
        </pc:spChg>
        <pc:spChg chg="del">
          <ac:chgData name="Raphael Lima de Paiva" userId="5b3fc9e8aca7c287" providerId="LiveId" clId="{21D6C5DC-983F-41E2-87EB-1BD16C9FCD64}" dt="2022-07-18T19:05:39.293" v="102" actId="478"/>
          <ac:spMkLst>
            <pc:docMk/>
            <pc:sldMasterMk cId="4130444346" sldId="2147483832"/>
            <ac:spMk id="6" creationId="{ECA69E39-3348-FD22-7BE5-8B2705CEF2E3}"/>
          </ac:spMkLst>
        </pc:spChg>
        <pc:spChg chg="add mod">
          <ac:chgData name="Raphael Lima de Paiva" userId="5b3fc9e8aca7c287" providerId="LiveId" clId="{21D6C5DC-983F-41E2-87EB-1BD16C9FCD64}" dt="2022-07-18T19:03:16.363" v="85"/>
          <ac:spMkLst>
            <pc:docMk/>
            <pc:sldMasterMk cId="4130444346" sldId="2147483832"/>
            <ac:spMk id="13" creationId="{94D0E01B-9148-BA1F-411E-CB3DE631A647}"/>
          </ac:spMkLst>
        </pc:spChg>
        <pc:picChg chg="add mod">
          <ac:chgData name="Raphael Lima de Paiva" userId="5b3fc9e8aca7c287" providerId="LiveId" clId="{21D6C5DC-983F-41E2-87EB-1BD16C9FCD64}" dt="2022-07-18T19:03:16.363" v="85"/>
          <ac:picMkLst>
            <pc:docMk/>
            <pc:sldMasterMk cId="4130444346" sldId="2147483832"/>
            <ac:picMk id="7" creationId="{D2A3B531-1CE1-3463-A114-0FC65B2192E9}"/>
          </ac:picMkLst>
        </pc:picChg>
        <pc:picChg chg="add mod">
          <ac:chgData name="Raphael Lima de Paiva" userId="5b3fc9e8aca7c287" providerId="LiveId" clId="{21D6C5DC-983F-41E2-87EB-1BD16C9FCD64}" dt="2022-07-18T19:03:16.363" v="85"/>
          <ac:picMkLst>
            <pc:docMk/>
            <pc:sldMasterMk cId="4130444346" sldId="2147483832"/>
            <ac:picMk id="8" creationId="{1A74E30B-8F69-B5C3-2157-E4A9A3B912B8}"/>
          </ac:picMkLst>
        </pc:picChg>
        <pc:picChg chg="add del mod">
          <ac:chgData name="Raphael Lima de Paiva" userId="5b3fc9e8aca7c287" providerId="LiveId" clId="{21D6C5DC-983F-41E2-87EB-1BD16C9FCD64}" dt="2022-07-18T19:10:29.070" v="125" actId="478"/>
          <ac:picMkLst>
            <pc:docMk/>
            <pc:sldMasterMk cId="4130444346" sldId="2147483832"/>
            <ac:picMk id="9" creationId="{390985AC-BA66-7DE3-E5AC-793CFC2220EE}"/>
          </ac:picMkLst>
        </pc:picChg>
        <pc:picChg chg="add mod">
          <ac:chgData name="Raphael Lima de Paiva" userId="5b3fc9e8aca7c287" providerId="LiveId" clId="{21D6C5DC-983F-41E2-87EB-1BD16C9FCD64}" dt="2022-07-18T19:03:16.363" v="85"/>
          <ac:picMkLst>
            <pc:docMk/>
            <pc:sldMasterMk cId="4130444346" sldId="2147483832"/>
            <ac:picMk id="10" creationId="{C669A37D-1158-8E79-53D0-5D7F2F3BDC63}"/>
          </ac:picMkLst>
        </pc:picChg>
        <pc:picChg chg="add del mod">
          <ac:chgData name="Raphael Lima de Paiva" userId="5b3fc9e8aca7c287" providerId="LiveId" clId="{21D6C5DC-983F-41E2-87EB-1BD16C9FCD64}" dt="2022-07-18T19:05:55.712" v="105" actId="478"/>
          <ac:picMkLst>
            <pc:docMk/>
            <pc:sldMasterMk cId="4130444346" sldId="2147483832"/>
            <ac:picMk id="11" creationId="{C622E646-850D-73A4-434C-6A61988AA8CE}"/>
          </ac:picMkLst>
        </pc:picChg>
        <pc:picChg chg="add del mod">
          <ac:chgData name="Raphael Lima de Paiva" userId="5b3fc9e8aca7c287" providerId="LiveId" clId="{21D6C5DC-983F-41E2-87EB-1BD16C9FCD64}" dt="2022-07-18T19:07:10.160" v="114" actId="478"/>
          <ac:picMkLst>
            <pc:docMk/>
            <pc:sldMasterMk cId="4130444346" sldId="2147483832"/>
            <ac:picMk id="12" creationId="{ACC64283-B12B-94CF-0384-53F2389C090B}"/>
          </ac:picMkLst>
        </pc:picChg>
        <pc:picChg chg="add mod ord">
          <ac:chgData name="Raphael Lima de Paiva" userId="5b3fc9e8aca7c287" providerId="LiveId" clId="{21D6C5DC-983F-41E2-87EB-1BD16C9FCD64}" dt="2022-07-18T19:05:52.583" v="104" actId="167"/>
          <ac:picMkLst>
            <pc:docMk/>
            <pc:sldMasterMk cId="4130444346" sldId="2147483832"/>
            <ac:picMk id="16" creationId="{76A3E35C-791C-1131-7BAB-AED8ACFE0006}"/>
          </ac:picMkLst>
        </pc:picChg>
        <pc:picChg chg="add mod ord">
          <ac:chgData name="Raphael Lima de Paiva" userId="5b3fc9e8aca7c287" providerId="LiveId" clId="{21D6C5DC-983F-41E2-87EB-1BD16C9FCD64}" dt="2022-07-18T19:07:07.011" v="113" actId="167"/>
          <ac:picMkLst>
            <pc:docMk/>
            <pc:sldMasterMk cId="4130444346" sldId="2147483832"/>
            <ac:picMk id="18" creationId="{C9058D8B-AD45-E04A-E4C9-F31A8C9919BC}"/>
          </ac:picMkLst>
        </pc:picChg>
        <pc:picChg chg="add mod ord">
          <ac:chgData name="Raphael Lima de Paiva" userId="5b3fc9e8aca7c287" providerId="LiveId" clId="{21D6C5DC-983F-41E2-87EB-1BD16C9FCD64}" dt="2022-07-18T19:10:25.808" v="124" actId="167"/>
          <ac:picMkLst>
            <pc:docMk/>
            <pc:sldMasterMk cId="4130444346" sldId="2147483832"/>
            <ac:picMk id="20" creationId="{C503A18B-77D4-69DB-EEC8-CA7ED398B666}"/>
          </ac:picMkLst>
        </pc:picChg>
        <pc:cxnChg chg="add mod">
          <ac:chgData name="Raphael Lima de Paiva" userId="5b3fc9e8aca7c287" providerId="LiveId" clId="{21D6C5DC-983F-41E2-87EB-1BD16C9FCD64}" dt="2022-07-18T19:03:16.363" v="85"/>
          <ac:cxnSpMkLst>
            <pc:docMk/>
            <pc:sldMasterMk cId="4130444346" sldId="2147483832"/>
            <ac:cxnSpMk id="14" creationId="{34368DA3-B471-FB3A-9B88-60B368066454}"/>
          </ac:cxnSpMkLst>
        </pc:cxnChg>
        <pc:cxnChg chg="add mod">
          <ac:chgData name="Raphael Lima de Paiva" userId="5b3fc9e8aca7c287" providerId="LiveId" clId="{21D6C5DC-983F-41E2-87EB-1BD16C9FCD64}" dt="2022-07-18T19:03:16.363" v="85"/>
          <ac:cxnSpMkLst>
            <pc:docMk/>
            <pc:sldMasterMk cId="4130444346" sldId="2147483832"/>
            <ac:cxnSpMk id="15" creationId="{CF92C750-BF4E-F178-026A-AE8DC0136F9B}"/>
          </ac:cxnSpMkLst>
        </pc:cxn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a:extLst>
              <a:ext uri="{FF2B5EF4-FFF2-40B4-BE49-F238E27FC236}">
                <a16:creationId xmlns:a16="http://schemas.microsoft.com/office/drawing/2014/main" id="{A5571098-030D-4439-AC79-CE6E633A8DAA}"/>
              </a:ext>
            </a:extLst>
          </p:cNvPr>
          <p:cNvSpPr>
            <a:spLocks noGrp="1" noChangeArrowheads="1"/>
          </p:cNvSpPr>
          <p:nvPr>
            <p:ph type="hdr" sz="quarter"/>
          </p:nvPr>
        </p:nvSpPr>
        <p:spPr bwMode="auto">
          <a:xfrm>
            <a:off x="0" y="0"/>
            <a:ext cx="2971800" cy="477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pt-BR"/>
          </a:p>
        </p:txBody>
      </p:sp>
      <p:sp>
        <p:nvSpPr>
          <p:cNvPr id="4099" name="Rectangle 1027">
            <a:extLst>
              <a:ext uri="{FF2B5EF4-FFF2-40B4-BE49-F238E27FC236}">
                <a16:creationId xmlns:a16="http://schemas.microsoft.com/office/drawing/2014/main" id="{CE918392-276A-49C9-B40C-4AF60B074CE3}"/>
              </a:ext>
            </a:extLst>
          </p:cNvPr>
          <p:cNvSpPr>
            <a:spLocks noGrp="1" noChangeArrowheads="1"/>
          </p:cNvSpPr>
          <p:nvPr>
            <p:ph type="dt" sz="quarter" idx="1"/>
          </p:nvPr>
        </p:nvSpPr>
        <p:spPr bwMode="auto">
          <a:xfrm>
            <a:off x="3886200" y="0"/>
            <a:ext cx="2971800" cy="4778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pt-BR"/>
          </a:p>
        </p:txBody>
      </p:sp>
      <p:sp>
        <p:nvSpPr>
          <p:cNvPr id="4100" name="Rectangle 1028">
            <a:extLst>
              <a:ext uri="{FF2B5EF4-FFF2-40B4-BE49-F238E27FC236}">
                <a16:creationId xmlns:a16="http://schemas.microsoft.com/office/drawing/2014/main" id="{60E0956A-AA9B-4D81-AEAF-4F15A96E617C}"/>
              </a:ext>
            </a:extLst>
          </p:cNvPr>
          <p:cNvSpPr>
            <a:spLocks noGrp="1" noChangeArrowheads="1"/>
          </p:cNvSpPr>
          <p:nvPr>
            <p:ph type="ftr" sz="quarter" idx="2"/>
          </p:nvPr>
        </p:nvSpPr>
        <p:spPr bwMode="auto">
          <a:xfrm>
            <a:off x="0" y="9066213"/>
            <a:ext cx="2971800" cy="4778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pt-BR"/>
          </a:p>
        </p:txBody>
      </p:sp>
      <p:sp>
        <p:nvSpPr>
          <p:cNvPr id="4101" name="Rectangle 1029">
            <a:extLst>
              <a:ext uri="{FF2B5EF4-FFF2-40B4-BE49-F238E27FC236}">
                <a16:creationId xmlns:a16="http://schemas.microsoft.com/office/drawing/2014/main" id="{7D16D736-E104-424B-9237-2379665B8D7B}"/>
              </a:ext>
            </a:extLst>
          </p:cNvPr>
          <p:cNvSpPr>
            <a:spLocks noGrp="1" noChangeArrowheads="1"/>
          </p:cNvSpPr>
          <p:nvPr>
            <p:ph type="sldNum" sz="quarter" idx="3"/>
          </p:nvPr>
        </p:nvSpPr>
        <p:spPr bwMode="auto">
          <a:xfrm>
            <a:off x="3886200" y="9066213"/>
            <a:ext cx="2971800" cy="4778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DA7AAED-9DE3-442E-B46F-7C54035F1060}" type="slidenum">
              <a:rPr lang="pt-BR" altLang="pt-BR"/>
              <a:pPr>
                <a:defRPr/>
              </a:pPr>
              <a:t>‹#›</a:t>
            </a:fld>
            <a:endParaRPr lang="pt-BR" altLang="pt-B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17681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65990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98872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ítulo e 4 partes de conteúdo">
    <p:spTree>
      <p:nvGrpSpPr>
        <p:cNvPr id="1" name=""/>
        <p:cNvGrpSpPr/>
        <p:nvPr/>
      </p:nvGrpSpPr>
      <p:grpSpPr>
        <a:xfrm>
          <a:off x="0" y="0"/>
          <a:ext cx="0" cy="0"/>
          <a:chOff x="0" y="0"/>
          <a:chExt cx="0" cy="0"/>
        </a:xfrm>
      </p:grpSpPr>
      <p:sp>
        <p:nvSpPr>
          <p:cNvPr id="2" name="Título 1"/>
          <p:cNvSpPr>
            <a:spLocks noGrp="1"/>
          </p:cNvSpPr>
          <p:nvPr>
            <p:ph type="title" sz="quarter"/>
          </p:nvPr>
        </p:nvSpPr>
        <p:spPr>
          <a:xfrm>
            <a:off x="2270644" y="3803700"/>
            <a:ext cx="25733931" cy="7133960"/>
          </a:xfrm>
          <a:prstGeom prst="rect">
            <a:avLst/>
          </a:prstGeom>
        </p:spPr>
        <p:txBody>
          <a:bodyPr/>
          <a:lstStyle/>
          <a:p>
            <a:r>
              <a:rPr lang="pt-BR"/>
              <a:t>Clique para editar o estilo do título mestre</a:t>
            </a:r>
          </a:p>
        </p:txBody>
      </p:sp>
      <p:sp>
        <p:nvSpPr>
          <p:cNvPr id="3" name="Espaço Reservado para Conteúdo 2"/>
          <p:cNvSpPr>
            <a:spLocks noGrp="1"/>
          </p:cNvSpPr>
          <p:nvPr>
            <p:ph sz="quarter" idx="1"/>
          </p:nvPr>
        </p:nvSpPr>
        <p:spPr>
          <a:xfrm>
            <a:off x="2270644" y="12364455"/>
            <a:ext cx="12799687" cy="12763304"/>
          </a:xfrm>
          <a:prstGeom prst="rect">
            <a:avLst/>
          </a:prstGeo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quarter" idx="2"/>
          </p:nvPr>
        </p:nvSpPr>
        <p:spPr>
          <a:xfrm>
            <a:off x="15204887" y="12364455"/>
            <a:ext cx="12799687" cy="12763304"/>
          </a:xfrm>
          <a:prstGeom prst="rect">
            <a:avLst/>
          </a:prstGeo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Conteúdo 4"/>
          <p:cNvSpPr>
            <a:spLocks noGrp="1"/>
          </p:cNvSpPr>
          <p:nvPr>
            <p:ph sz="quarter" idx="3"/>
          </p:nvPr>
        </p:nvSpPr>
        <p:spPr>
          <a:xfrm>
            <a:off x="2270644" y="25283409"/>
            <a:ext cx="12799687" cy="12763304"/>
          </a:xfrm>
          <a:prstGeom prst="rect">
            <a:avLst/>
          </a:prstGeo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Conteúdo 5"/>
          <p:cNvSpPr>
            <a:spLocks noGrp="1"/>
          </p:cNvSpPr>
          <p:nvPr>
            <p:ph sz="quarter" idx="4"/>
          </p:nvPr>
        </p:nvSpPr>
        <p:spPr>
          <a:xfrm>
            <a:off x="15204887" y="25283409"/>
            <a:ext cx="12799687" cy="12763304"/>
          </a:xfrm>
          <a:prstGeom prst="rect">
            <a:avLst/>
          </a:prstGeo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3">
            <a:extLst>
              <a:ext uri="{FF2B5EF4-FFF2-40B4-BE49-F238E27FC236}">
                <a16:creationId xmlns:a16="http://schemas.microsoft.com/office/drawing/2014/main" id="{69C9345C-8695-4AC4-B890-FB4E09B0319F}"/>
              </a:ext>
            </a:extLst>
          </p:cNvPr>
          <p:cNvSpPr>
            <a:spLocks noGrp="1"/>
          </p:cNvSpPr>
          <p:nvPr>
            <p:ph type="dt" sz="half" idx="10"/>
          </p:nvPr>
        </p:nvSpPr>
        <p:spPr>
          <a:xfrm>
            <a:off x="2081423" y="39672750"/>
            <a:ext cx="6811923" cy="2278904"/>
          </a:xfrm>
          <a:prstGeom prst="rect">
            <a:avLst/>
          </a:prstGeom>
        </p:spPr>
        <p:txBody>
          <a:bodyPr/>
          <a:lstStyle>
            <a:lvl1pPr>
              <a:defRPr/>
            </a:lvl1pPr>
          </a:lstStyle>
          <a:p>
            <a:pPr>
              <a:defRPr/>
            </a:pPr>
            <a:endParaRPr lang="pt-BR"/>
          </a:p>
        </p:txBody>
      </p:sp>
      <p:sp>
        <p:nvSpPr>
          <p:cNvPr id="8" name="Espaço Reservado para Rodapé 4">
            <a:extLst>
              <a:ext uri="{FF2B5EF4-FFF2-40B4-BE49-F238E27FC236}">
                <a16:creationId xmlns:a16="http://schemas.microsoft.com/office/drawing/2014/main" id="{58BBD216-9DDD-4249-A151-A0922DC5CCEC}"/>
              </a:ext>
            </a:extLst>
          </p:cNvPr>
          <p:cNvSpPr>
            <a:spLocks noGrp="1"/>
          </p:cNvSpPr>
          <p:nvPr>
            <p:ph type="ftr" sz="quarter" idx="11"/>
          </p:nvPr>
        </p:nvSpPr>
        <p:spPr>
          <a:xfrm>
            <a:off x="10028666" y="39672750"/>
            <a:ext cx="10217885" cy="2278904"/>
          </a:xfrm>
          <a:prstGeom prst="rect">
            <a:avLst/>
          </a:prstGeom>
        </p:spPr>
        <p:txBody>
          <a:bodyPr/>
          <a:lstStyle>
            <a:lvl1pPr>
              <a:defRPr/>
            </a:lvl1pPr>
          </a:lstStyle>
          <a:p>
            <a:pPr>
              <a:defRPr/>
            </a:pPr>
            <a:endParaRPr lang="pt-BR" dirty="0"/>
          </a:p>
        </p:txBody>
      </p:sp>
      <p:sp>
        <p:nvSpPr>
          <p:cNvPr id="9" name="Espaço Reservado para Número de Slide 5">
            <a:extLst>
              <a:ext uri="{FF2B5EF4-FFF2-40B4-BE49-F238E27FC236}">
                <a16:creationId xmlns:a16="http://schemas.microsoft.com/office/drawing/2014/main" id="{EF5D6B04-B132-492D-96A6-2FD0E58546B8}"/>
              </a:ext>
            </a:extLst>
          </p:cNvPr>
          <p:cNvSpPr>
            <a:spLocks noGrp="1"/>
          </p:cNvSpPr>
          <p:nvPr>
            <p:ph type="sldNum" sz="quarter" idx="12"/>
          </p:nvPr>
        </p:nvSpPr>
        <p:spPr>
          <a:xfrm>
            <a:off x="21381869" y="39672750"/>
            <a:ext cx="6811923" cy="2278904"/>
          </a:xfrm>
          <a:prstGeom prst="rect">
            <a:avLst/>
          </a:prstGeom>
        </p:spPr>
        <p:txBody>
          <a:bodyPr/>
          <a:lstStyle>
            <a:lvl1pPr>
              <a:defRPr/>
            </a:lvl1pPr>
          </a:lstStyle>
          <a:p>
            <a:pPr>
              <a:defRPr/>
            </a:pPr>
            <a:fld id="{08F0C43C-6BD8-4D9C-B5FF-1251BBB7F275}" type="slidenum">
              <a:rPr lang="pt-BR" altLang="pt-BR"/>
              <a:pPr>
                <a:defRPr/>
              </a:pPr>
              <a:t>‹#›</a:t>
            </a:fld>
            <a:endParaRPr lang="pt-BR" altLang="pt-BR"/>
          </a:p>
        </p:txBody>
      </p:sp>
    </p:spTree>
    <p:extLst>
      <p:ext uri="{BB962C8B-B14F-4D97-AF65-F5344CB8AC3E}">
        <p14:creationId xmlns:p14="http://schemas.microsoft.com/office/powerpoint/2010/main" val="3500825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56630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71452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98233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12816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37652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50508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08724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74613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65000"/>
            <a:lum/>
          </a:blip>
          <a:srcRect/>
          <a:stretch>
            <a:fillRect r="-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C764DE79-268F-4C1A-8933-263129D2AF90}" type="datetimeFigureOut">
              <a:rPr lang="en-US" dirty="0"/>
              <a:t>1/21/2023</a:t>
            </a:fld>
            <a:endParaRPr lang="en-US" dirty="0"/>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48F63A3B-78C7-47BE-AE5E-E10140E04643}" type="slidenum">
              <a:rPr lang="en-US" dirty="0"/>
              <a:t>‹#›</a:t>
            </a:fld>
            <a:endParaRPr lang="en-US" dirty="0"/>
          </a:p>
        </p:txBody>
      </p:sp>
      <p:pic>
        <p:nvPicPr>
          <p:cNvPr id="7" name="Imagem 17" descr="Texto, Logotipo&#10;&#10;Descrição gerada automaticamente">
            <a:extLst>
              <a:ext uri="{FF2B5EF4-FFF2-40B4-BE49-F238E27FC236}">
                <a16:creationId xmlns:a16="http://schemas.microsoft.com/office/drawing/2014/main" id="{BD05905B-FAA5-5F35-1EDD-9854916FE5FC}"/>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3295061" y="40586540"/>
            <a:ext cx="4001265" cy="1250700"/>
          </a:xfrm>
          <a:prstGeom prst="rect">
            <a:avLst/>
          </a:prstGeom>
        </p:spPr>
      </p:pic>
      <p:cxnSp>
        <p:nvCxnSpPr>
          <p:cNvPr id="8" name="Conector reto 13">
            <a:extLst>
              <a:ext uri="{FF2B5EF4-FFF2-40B4-BE49-F238E27FC236}">
                <a16:creationId xmlns:a16="http://schemas.microsoft.com/office/drawing/2014/main" id="{FBE8B8B8-AB94-C745-21FD-175A666B79AE}"/>
              </a:ext>
            </a:extLst>
          </p:cNvPr>
          <p:cNvCxnSpPr>
            <a:cxnSpLocks/>
          </p:cNvCxnSpPr>
          <p:nvPr userDrawn="1"/>
        </p:nvCxnSpPr>
        <p:spPr>
          <a:xfrm>
            <a:off x="840666" y="40237352"/>
            <a:ext cx="28593885" cy="0"/>
          </a:xfrm>
          <a:prstGeom prst="line">
            <a:avLst/>
          </a:prstGeom>
        </p:spPr>
        <p:style>
          <a:lnRef idx="1">
            <a:schemeClr val="dk1"/>
          </a:lnRef>
          <a:fillRef idx="0">
            <a:schemeClr val="dk1"/>
          </a:fillRef>
          <a:effectRef idx="0">
            <a:schemeClr val="dk1"/>
          </a:effectRef>
          <a:fontRef idx="minor">
            <a:schemeClr val="tx1"/>
          </a:fontRef>
        </p:style>
      </p:cxnSp>
      <p:pic>
        <p:nvPicPr>
          <p:cNvPr id="9" name="Picture 8" descr="Icon&#10;&#10;Description automatically generated">
            <a:extLst>
              <a:ext uri="{FF2B5EF4-FFF2-40B4-BE49-F238E27FC236}">
                <a16:creationId xmlns:a16="http://schemas.microsoft.com/office/drawing/2014/main" id="{932AB58C-4E1A-EEF1-D2A9-63E7F3D0DAF6}"/>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840664" y="40702446"/>
            <a:ext cx="1924804" cy="1018894"/>
          </a:xfrm>
          <a:prstGeom prst="rect">
            <a:avLst/>
          </a:prstGeom>
        </p:spPr>
      </p:pic>
      <p:pic>
        <p:nvPicPr>
          <p:cNvPr id="10" name="Imagem 15">
            <a:extLst>
              <a:ext uri="{FF2B5EF4-FFF2-40B4-BE49-F238E27FC236}">
                <a16:creationId xmlns:a16="http://schemas.microsoft.com/office/drawing/2014/main" id="{2D8E4FB4-1B2E-9D7A-33F1-23895879BC52}"/>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1" y="5130"/>
            <a:ext cx="30272514" cy="5366046"/>
          </a:xfrm>
          <a:prstGeom prst="rect">
            <a:avLst/>
          </a:prstGeom>
        </p:spPr>
      </p:pic>
    </p:spTree>
    <p:extLst>
      <p:ext uri="{BB962C8B-B14F-4D97-AF65-F5344CB8AC3E}">
        <p14:creationId xmlns:p14="http://schemas.microsoft.com/office/powerpoint/2010/main" val="2742384211"/>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8000"/>
          </a:stretch>
        </a:blipFill>
        <a:effectLst/>
      </p:bgPr>
    </p:bg>
    <p:spTree>
      <p:nvGrpSpPr>
        <p:cNvPr id="1" name=""/>
        <p:cNvGrpSpPr/>
        <p:nvPr/>
      </p:nvGrpSpPr>
      <p:grpSpPr>
        <a:xfrm>
          <a:off x="0" y="0"/>
          <a:ext cx="0" cy="0"/>
          <a:chOff x="0" y="0"/>
          <a:chExt cx="0" cy="0"/>
        </a:xfrm>
      </p:grpSpPr>
      <p:sp>
        <p:nvSpPr>
          <p:cNvPr id="44" name="CaixaDeTexto 43">
            <a:extLst>
              <a:ext uri="{FF2B5EF4-FFF2-40B4-BE49-F238E27FC236}">
                <a16:creationId xmlns:a16="http://schemas.microsoft.com/office/drawing/2014/main" id="{68EA2739-A725-4120-8BCF-ADABE23F1F1E}"/>
              </a:ext>
            </a:extLst>
          </p:cNvPr>
          <p:cNvSpPr txBox="1"/>
          <p:nvPr/>
        </p:nvSpPr>
        <p:spPr>
          <a:xfrm>
            <a:off x="5040461" y="6328924"/>
            <a:ext cx="20189409" cy="2492798"/>
          </a:xfrm>
          <a:prstGeom prst="rect">
            <a:avLst/>
          </a:prstGeom>
          <a:noFill/>
        </p:spPr>
        <p:txBody>
          <a:bodyPr wrap="square" rtlCol="0">
            <a:spAutoFit/>
          </a:bodyPr>
          <a:lstStyle/>
          <a:p>
            <a:pPr algn="ctr">
              <a:lnSpc>
                <a:spcPct val="150000"/>
              </a:lnSpc>
            </a:pPr>
            <a:r>
              <a:rPr lang="en-US" sz="5139" b="1" dirty="0">
                <a:latin typeface="Arial" panose="020B0604020202020204" pitchFamily="34" charset="0"/>
                <a:cs typeface="Arial" panose="020B0604020202020204" pitchFamily="34" charset="0"/>
              </a:rPr>
              <a:t>PAPER TITLE</a:t>
            </a:r>
          </a:p>
          <a:p>
            <a:pPr algn="ctr">
              <a:lnSpc>
                <a:spcPct val="150000"/>
              </a:lnSpc>
            </a:pPr>
            <a:r>
              <a:rPr lang="en-US" sz="2803" dirty="0">
                <a:latin typeface="Arial" panose="020B0604020202020204" pitchFamily="34" charset="0"/>
                <a:cs typeface="Arial" panose="020B0604020202020204" pitchFamily="34" charset="0"/>
              </a:rPr>
              <a:t>First author</a:t>
            </a:r>
            <a:r>
              <a:rPr lang="en-US" sz="2803" baseline="30000" dirty="0">
                <a:latin typeface="Arial" panose="020B0604020202020204" pitchFamily="34" charset="0"/>
                <a:cs typeface="Arial" panose="020B0604020202020204" pitchFamily="34" charset="0"/>
              </a:rPr>
              <a:t>1</a:t>
            </a:r>
            <a:r>
              <a:rPr lang="en-US" sz="2803" dirty="0">
                <a:latin typeface="Arial" panose="020B0604020202020204" pitchFamily="34" charset="0"/>
                <a:cs typeface="Arial" panose="020B0604020202020204" pitchFamily="34" charset="0"/>
              </a:rPr>
              <a:t>, Second author, Third author</a:t>
            </a:r>
          </a:p>
          <a:p>
            <a:pPr algn="ctr">
              <a:lnSpc>
                <a:spcPct val="150000"/>
              </a:lnSpc>
            </a:pPr>
            <a:r>
              <a:rPr lang="en-US" sz="2803" baseline="30000" dirty="0">
                <a:latin typeface="Arial" panose="020B0604020202020204" pitchFamily="34" charset="0"/>
                <a:cs typeface="Arial" panose="020B0604020202020204" pitchFamily="34" charset="0"/>
              </a:rPr>
              <a:t>1</a:t>
            </a:r>
            <a:r>
              <a:rPr lang="en-US" sz="2803" dirty="0">
                <a:latin typeface="Arial" panose="020B0604020202020204" pitchFamily="34" charset="0"/>
                <a:cs typeface="Arial" panose="020B0604020202020204" pitchFamily="34" charset="0"/>
              </a:rPr>
              <a:t>Institution for first author, e-mail of first author</a:t>
            </a:r>
          </a:p>
        </p:txBody>
      </p:sp>
      <p:sp>
        <p:nvSpPr>
          <p:cNvPr id="34" name="CaixaDeTexto 33">
            <a:extLst>
              <a:ext uri="{FF2B5EF4-FFF2-40B4-BE49-F238E27FC236}">
                <a16:creationId xmlns:a16="http://schemas.microsoft.com/office/drawing/2014/main" id="{86952B33-5565-42CB-0D47-13D2DBEBAE60}"/>
              </a:ext>
            </a:extLst>
          </p:cNvPr>
          <p:cNvSpPr txBox="1"/>
          <p:nvPr/>
        </p:nvSpPr>
        <p:spPr>
          <a:xfrm>
            <a:off x="840664" y="9262414"/>
            <a:ext cx="13876444" cy="739433"/>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n-US" sz="4205" b="1">
                <a:solidFill>
                  <a:srgbClr val="29519F"/>
                </a:solidFill>
                <a:latin typeface="Arial" panose="020B0604020202020204" pitchFamily="34" charset="0"/>
                <a:cs typeface="Arial" panose="020B0604020202020204" pitchFamily="34" charset="0"/>
              </a:rPr>
              <a:t>INTRODUCTION</a:t>
            </a:r>
          </a:p>
        </p:txBody>
      </p:sp>
      <p:sp>
        <p:nvSpPr>
          <p:cNvPr id="53" name="CaixaDeTexto 52">
            <a:extLst>
              <a:ext uri="{FF2B5EF4-FFF2-40B4-BE49-F238E27FC236}">
                <a16:creationId xmlns:a16="http://schemas.microsoft.com/office/drawing/2014/main" id="{56D609F6-444C-048C-21E7-F56654640FC5}"/>
              </a:ext>
            </a:extLst>
          </p:cNvPr>
          <p:cNvSpPr txBox="1"/>
          <p:nvPr/>
        </p:nvSpPr>
        <p:spPr>
          <a:xfrm>
            <a:off x="840664" y="22213763"/>
            <a:ext cx="13876444" cy="739433"/>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n-US" sz="4205" b="1">
                <a:solidFill>
                  <a:srgbClr val="29519F"/>
                </a:solidFill>
                <a:latin typeface="Arial" panose="020B0604020202020204" pitchFamily="34" charset="0"/>
                <a:cs typeface="Arial" panose="020B0604020202020204" pitchFamily="34" charset="0"/>
              </a:rPr>
              <a:t>METHODS</a:t>
            </a:r>
          </a:p>
        </p:txBody>
      </p:sp>
      <p:sp>
        <p:nvSpPr>
          <p:cNvPr id="54" name="CaixaDeTexto 53">
            <a:extLst>
              <a:ext uri="{FF2B5EF4-FFF2-40B4-BE49-F238E27FC236}">
                <a16:creationId xmlns:a16="http://schemas.microsoft.com/office/drawing/2014/main" id="{4FD84CC4-727E-587A-9BAC-CB5369705475}"/>
              </a:ext>
            </a:extLst>
          </p:cNvPr>
          <p:cNvSpPr txBox="1"/>
          <p:nvPr/>
        </p:nvSpPr>
        <p:spPr>
          <a:xfrm>
            <a:off x="15558104" y="9262414"/>
            <a:ext cx="13876444" cy="739433"/>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n-US" sz="4205" b="1">
                <a:solidFill>
                  <a:srgbClr val="29519F"/>
                </a:solidFill>
                <a:latin typeface="Arial" panose="020B0604020202020204" pitchFamily="34" charset="0"/>
                <a:cs typeface="Arial" panose="020B0604020202020204" pitchFamily="34" charset="0"/>
              </a:rPr>
              <a:t>RESULTS AND DISCUSSION</a:t>
            </a:r>
          </a:p>
        </p:txBody>
      </p:sp>
      <p:sp>
        <p:nvSpPr>
          <p:cNvPr id="55" name="CaixaDeTexto 54">
            <a:extLst>
              <a:ext uri="{FF2B5EF4-FFF2-40B4-BE49-F238E27FC236}">
                <a16:creationId xmlns:a16="http://schemas.microsoft.com/office/drawing/2014/main" id="{62BF79F1-68B4-0EA2-E346-DADF3C31ADF3}"/>
              </a:ext>
            </a:extLst>
          </p:cNvPr>
          <p:cNvSpPr txBox="1"/>
          <p:nvPr/>
        </p:nvSpPr>
        <p:spPr>
          <a:xfrm>
            <a:off x="15558437" y="24026084"/>
            <a:ext cx="13876444" cy="739433"/>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n-US" sz="4205" b="1">
                <a:solidFill>
                  <a:srgbClr val="29519F"/>
                </a:solidFill>
                <a:latin typeface="Arial" panose="020B0604020202020204" pitchFamily="34" charset="0"/>
                <a:cs typeface="Arial" panose="020B0604020202020204" pitchFamily="34" charset="0"/>
              </a:rPr>
              <a:t>CONCLUSION</a:t>
            </a:r>
          </a:p>
        </p:txBody>
      </p:sp>
      <p:sp>
        <p:nvSpPr>
          <p:cNvPr id="56" name="CaixaDeTexto 55">
            <a:extLst>
              <a:ext uri="{FF2B5EF4-FFF2-40B4-BE49-F238E27FC236}">
                <a16:creationId xmlns:a16="http://schemas.microsoft.com/office/drawing/2014/main" id="{B5185274-D3DD-19A8-C106-B498CB6ECBA5}"/>
              </a:ext>
            </a:extLst>
          </p:cNvPr>
          <p:cNvSpPr txBox="1"/>
          <p:nvPr/>
        </p:nvSpPr>
        <p:spPr>
          <a:xfrm>
            <a:off x="15541329" y="30031354"/>
            <a:ext cx="13876444" cy="739433"/>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n-US" sz="4205" b="1" dirty="0">
                <a:solidFill>
                  <a:srgbClr val="29519F"/>
                </a:solidFill>
                <a:latin typeface="Arial" panose="020B0604020202020204" pitchFamily="34" charset="0"/>
                <a:cs typeface="Arial" panose="020B0604020202020204" pitchFamily="34" charset="0"/>
              </a:rPr>
              <a:t>ACKNOWLEDGEMENTS</a:t>
            </a:r>
          </a:p>
        </p:txBody>
      </p:sp>
      <p:sp>
        <p:nvSpPr>
          <p:cNvPr id="57" name="CaixaDeTexto 56">
            <a:extLst>
              <a:ext uri="{FF2B5EF4-FFF2-40B4-BE49-F238E27FC236}">
                <a16:creationId xmlns:a16="http://schemas.microsoft.com/office/drawing/2014/main" id="{08677508-FA1D-CFB2-A923-0410D3BEC92B}"/>
              </a:ext>
            </a:extLst>
          </p:cNvPr>
          <p:cNvSpPr txBox="1"/>
          <p:nvPr/>
        </p:nvSpPr>
        <p:spPr>
          <a:xfrm>
            <a:off x="15558437" y="32238920"/>
            <a:ext cx="13876444" cy="739433"/>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just"/>
            <a:r>
              <a:rPr lang="en-US" sz="4205" b="1" dirty="0">
                <a:solidFill>
                  <a:srgbClr val="29519F"/>
                </a:solidFill>
                <a:latin typeface="Arial" panose="020B0604020202020204" pitchFamily="34" charset="0"/>
                <a:cs typeface="Arial" panose="020B0604020202020204" pitchFamily="34" charset="0"/>
              </a:rPr>
              <a:t>REFERENCES</a:t>
            </a:r>
          </a:p>
        </p:txBody>
      </p:sp>
      <p:sp>
        <p:nvSpPr>
          <p:cNvPr id="48" name="CaixaDeTexto 47">
            <a:extLst>
              <a:ext uri="{FF2B5EF4-FFF2-40B4-BE49-F238E27FC236}">
                <a16:creationId xmlns:a16="http://schemas.microsoft.com/office/drawing/2014/main" id="{72D7B0F9-9AEC-BDC6-2BD9-608E7EE62518}"/>
              </a:ext>
            </a:extLst>
          </p:cNvPr>
          <p:cNvSpPr txBox="1"/>
          <p:nvPr/>
        </p:nvSpPr>
        <p:spPr>
          <a:xfrm>
            <a:off x="840996" y="10271611"/>
            <a:ext cx="13876444" cy="11412098"/>
          </a:xfrm>
          <a:prstGeom prst="rect">
            <a:avLst/>
          </a:prstGeom>
          <a:noFill/>
        </p:spPr>
        <p:txBody>
          <a:bodyPr wrap="square" rtlCol="0">
            <a:spAutoFit/>
          </a:bodyPr>
          <a:lstStyle/>
          <a:p>
            <a:pPr algn="l"/>
            <a:r>
              <a:rPr lang="en-US" sz="2800" b="0" i="0" u="none" strike="noStrike" baseline="0" dirty="0" err="1">
                <a:latin typeface="+mj-lt"/>
              </a:rPr>
              <a:t>Bordalo</a:t>
            </a:r>
            <a:r>
              <a:rPr lang="en-US" sz="2800" b="0" i="0" u="none" strike="noStrike" baseline="0" dirty="0">
                <a:latin typeface="+mj-lt"/>
              </a:rPr>
              <a:t> et al. (1989)</a:t>
            </a:r>
          </a:p>
          <a:p>
            <a:pPr algn="l"/>
            <a:r>
              <a:rPr lang="en-US" sz="2800" b="0" i="0" u="none" strike="noStrike" baseline="0" dirty="0">
                <a:latin typeface="+mj-lt"/>
              </a:rPr>
              <a:t>Chang and </a:t>
            </a:r>
            <a:r>
              <a:rPr lang="en-US" sz="2800" b="0" i="0" u="none" strike="noStrike" baseline="0" dirty="0" err="1">
                <a:latin typeface="+mj-lt"/>
              </a:rPr>
              <a:t>Pakzad</a:t>
            </a:r>
            <a:r>
              <a:rPr lang="en-US" sz="2800" b="0" i="0" u="none" strike="noStrike" baseline="0" dirty="0">
                <a:latin typeface="+mj-lt"/>
              </a:rPr>
              <a:t> (2013)</a:t>
            </a:r>
          </a:p>
          <a:p>
            <a:pPr algn="l"/>
            <a:r>
              <a:rPr lang="en-US" sz="2800" b="0" i="0" u="none" strike="noStrike" baseline="0" dirty="0">
                <a:latin typeface="+mj-lt"/>
              </a:rPr>
              <a:t>(Coimbra, 1978)</a:t>
            </a:r>
          </a:p>
          <a:p>
            <a:pPr algn="l"/>
            <a:r>
              <a:rPr lang="en-US" sz="2800" b="0" i="0" u="none" strike="noStrike" baseline="0" dirty="0">
                <a:latin typeface="+mj-lt"/>
              </a:rPr>
              <a:t>(Sparrow and </a:t>
            </a:r>
            <a:r>
              <a:rPr lang="en-US" sz="2800" b="0" i="0" u="none" strike="noStrike" baseline="0" dirty="0" err="1">
                <a:latin typeface="+mj-lt"/>
              </a:rPr>
              <a:t>Chukaev</a:t>
            </a:r>
            <a:r>
              <a:rPr lang="en-US" sz="2800" b="0" i="0" u="none" strike="noStrike" baseline="0" dirty="0">
                <a:latin typeface="+mj-lt"/>
              </a:rPr>
              <a:t>, 1980</a:t>
            </a:r>
            <a:r>
              <a:rPr lang="en-US" sz="2800" b="0" i="0" u="none" strike="noStrike" baseline="0">
                <a:latin typeface="+mj-lt"/>
              </a:rPr>
              <a:t>) </a:t>
            </a:r>
          </a:p>
          <a:p>
            <a:pPr algn="l"/>
            <a:endParaRPr lang="en-US" sz="2800" b="0" i="0" u="none" strike="noStrike" baseline="0" dirty="0">
              <a:latin typeface="+mj-lt"/>
            </a:endParaRPr>
          </a:p>
          <a:p>
            <a:pPr algn="l"/>
            <a:r>
              <a:rPr lang="en-US" sz="2803" dirty="0">
                <a:latin typeface="+mj-lt"/>
                <a:cs typeface="Arial" panose="020B0604020202020204" pitchFamily="34" charset="0"/>
              </a:rPr>
              <a:t>Insert introduction text, insert introduction text, insert introduction text, insert introduction text, insert introduction text, insert introduction text, insert introduction text.</a:t>
            </a:r>
          </a:p>
          <a:p>
            <a:pPr algn="just">
              <a:spcAft>
                <a:spcPts val="561"/>
              </a:spcAft>
            </a:pPr>
            <a:r>
              <a:rPr lang="en-US" sz="2803" dirty="0">
                <a:latin typeface="+mj-lt"/>
                <a:cs typeface="Arial" panose="020B0604020202020204" pitchFamily="34" charset="0"/>
              </a:rPr>
              <a:t>Insert introduction text, insert introduction text, insert introduction text, insert introduction text, insert introduction text, insert introduction text, insert introduction text.</a:t>
            </a:r>
          </a:p>
          <a:p>
            <a:pPr algn="just">
              <a:spcAft>
                <a:spcPts val="561"/>
              </a:spcAft>
            </a:pPr>
            <a:r>
              <a:rPr lang="en-US" sz="2803" dirty="0">
                <a:latin typeface="+mj-lt"/>
                <a:cs typeface="Arial" panose="020B0604020202020204" pitchFamily="34" charset="0"/>
              </a:rPr>
              <a:t>Insert introduction text, insert introduction text, insert introduction text, insert introduction text, insert introduction text, insert introduction text, insert introduction text.</a:t>
            </a:r>
          </a:p>
          <a:p>
            <a:pPr algn="just">
              <a:spcAft>
                <a:spcPts val="561"/>
              </a:spcAft>
            </a:pPr>
            <a:r>
              <a:rPr lang="en-US" sz="2803" dirty="0">
                <a:latin typeface="+mj-lt"/>
                <a:cs typeface="Arial" panose="020B0604020202020204" pitchFamily="34" charset="0"/>
              </a:rPr>
              <a:t>Insert introduction text, insert introduction text, insert introduction text, insert introduction text, insert introduction text, insert introduction text, insert introduction text.</a:t>
            </a:r>
          </a:p>
          <a:p>
            <a:pPr algn="just">
              <a:spcAft>
                <a:spcPts val="561"/>
              </a:spcAft>
            </a:pPr>
            <a:r>
              <a:rPr lang="en-US" sz="2803" dirty="0">
                <a:latin typeface="+mj-lt"/>
                <a:cs typeface="Arial" panose="020B0604020202020204" pitchFamily="34" charset="0"/>
              </a:rPr>
              <a:t>Insert introduction text, insert introduction text, insert introduction text, insert introduction text, insert introduction text, insert introduction text, insert introduction text.</a:t>
            </a:r>
          </a:p>
          <a:p>
            <a:pPr algn="just">
              <a:spcAft>
                <a:spcPts val="561"/>
              </a:spcAft>
            </a:pPr>
            <a:r>
              <a:rPr lang="en-US" sz="2803" dirty="0">
                <a:latin typeface="+mj-lt"/>
                <a:cs typeface="Arial" panose="020B0604020202020204" pitchFamily="34" charset="0"/>
              </a:rPr>
              <a:t>Insert introduction text, insert introduction text, insert introduction text, insert introduction text, insert introduction text, insert introduction text, insert introduction text.</a:t>
            </a:r>
          </a:p>
          <a:p>
            <a:pPr algn="just">
              <a:spcAft>
                <a:spcPts val="561"/>
              </a:spcAft>
            </a:pPr>
            <a:r>
              <a:rPr lang="en-US" sz="2803" dirty="0">
                <a:latin typeface="+mj-lt"/>
                <a:cs typeface="Arial" panose="020B0604020202020204" pitchFamily="34" charset="0"/>
              </a:rPr>
              <a:t>Insert introduction text, insert introduction text, insert introduction text, insert introduction text, insert introduction text, insert introduction text, insert introduction text.</a:t>
            </a:r>
          </a:p>
          <a:p>
            <a:pPr algn="just">
              <a:spcAft>
                <a:spcPts val="561"/>
              </a:spcAft>
            </a:pPr>
            <a:r>
              <a:rPr lang="en-US" sz="2803" dirty="0">
                <a:latin typeface="+mj-lt"/>
                <a:cs typeface="Arial" panose="020B0604020202020204" pitchFamily="34" charset="0"/>
              </a:rPr>
              <a:t>Insert introduction text, insert introduction text, insert introduction text, insert introduction text, insert introduction text, insert introduction text, insert introduction text.</a:t>
            </a:r>
          </a:p>
          <a:p>
            <a:pPr algn="just">
              <a:spcAft>
                <a:spcPts val="561"/>
              </a:spcAft>
            </a:pPr>
            <a:r>
              <a:rPr lang="en-US" sz="2803" dirty="0">
                <a:latin typeface="+mj-lt"/>
                <a:cs typeface="Arial" panose="020B0604020202020204" pitchFamily="34" charset="0"/>
              </a:rPr>
              <a:t>Insert introduction text, insert introduction text, insert introduction text, insert introduction text, insert introduction text, insert introduction text, insert introduction text. Insert introduction text, insert introduction text, insert introduction text, insert introduction text, insert introduction text, insert introduction text, insert introduction text.</a:t>
            </a:r>
          </a:p>
        </p:txBody>
      </p:sp>
      <p:sp>
        <p:nvSpPr>
          <p:cNvPr id="58" name="CaixaDeTexto 57">
            <a:extLst>
              <a:ext uri="{FF2B5EF4-FFF2-40B4-BE49-F238E27FC236}">
                <a16:creationId xmlns:a16="http://schemas.microsoft.com/office/drawing/2014/main" id="{BB12759A-6246-C805-7045-AB211FB956D3}"/>
              </a:ext>
            </a:extLst>
          </p:cNvPr>
          <p:cNvSpPr txBox="1"/>
          <p:nvPr/>
        </p:nvSpPr>
        <p:spPr>
          <a:xfrm>
            <a:off x="840996" y="23222959"/>
            <a:ext cx="13876444" cy="7100983"/>
          </a:xfrm>
          <a:prstGeom prst="rect">
            <a:avLst/>
          </a:prstGeom>
          <a:noFill/>
        </p:spPr>
        <p:txBody>
          <a:bodyPr wrap="square" rtlCol="0">
            <a:spAutoFit/>
          </a:bodyPr>
          <a:lstStyle/>
          <a:p>
            <a:pPr algn="just">
              <a:spcAft>
                <a:spcPts val="561"/>
              </a:spcAft>
            </a:pPr>
            <a:r>
              <a:rPr lang="en-US" sz="2803" dirty="0">
                <a:latin typeface="+mj-lt"/>
                <a:cs typeface="Arial" panose="020B0604020202020204" pitchFamily="34" charset="0"/>
              </a:rPr>
              <a:t>Insert methods text, insert methods text, insert methods text, insert methods text, insert methods text, insert methods text, insert methods text, insert methods text.</a:t>
            </a:r>
          </a:p>
          <a:p>
            <a:pPr algn="just">
              <a:spcAft>
                <a:spcPts val="561"/>
              </a:spcAft>
            </a:pPr>
            <a:r>
              <a:rPr lang="en-US" sz="2803" dirty="0">
                <a:latin typeface="+mj-lt"/>
                <a:cs typeface="Arial" panose="020B0604020202020204" pitchFamily="34" charset="0"/>
              </a:rPr>
              <a:t>Insert methods text, insert methods text, insert methods text, insert methods text, insert methods text, insert methods text, insert methods text, insert methods text.</a:t>
            </a:r>
          </a:p>
          <a:p>
            <a:pPr algn="just">
              <a:spcAft>
                <a:spcPts val="561"/>
              </a:spcAft>
            </a:pPr>
            <a:r>
              <a:rPr lang="en-US" sz="2803" dirty="0">
                <a:latin typeface="+mj-lt"/>
                <a:cs typeface="Arial" panose="020B0604020202020204" pitchFamily="34" charset="0"/>
              </a:rPr>
              <a:t>Insert methods text, insert methods text, insert methods text, insert methods text, insert methods text, insert methods text, insert methods text, insert methods text.</a:t>
            </a:r>
          </a:p>
          <a:p>
            <a:pPr algn="just">
              <a:spcAft>
                <a:spcPts val="561"/>
              </a:spcAft>
            </a:pPr>
            <a:r>
              <a:rPr lang="en-US" sz="2803" dirty="0">
                <a:latin typeface="+mj-lt"/>
                <a:cs typeface="Arial" panose="020B0604020202020204" pitchFamily="34" charset="0"/>
              </a:rPr>
              <a:t>Insert methods text, insert methods text, insert methods text, insert methods text, insert methods text, insert methods text, insert methods text, insert methods text.</a:t>
            </a:r>
          </a:p>
          <a:p>
            <a:pPr algn="just">
              <a:spcAft>
                <a:spcPts val="561"/>
              </a:spcAft>
            </a:pPr>
            <a:r>
              <a:rPr lang="en-US" sz="2803" dirty="0">
                <a:latin typeface="+mj-lt"/>
                <a:cs typeface="Arial" panose="020B0604020202020204" pitchFamily="34" charset="0"/>
              </a:rPr>
              <a:t>Insert methods text, insert methods text, insert methods text, insert methods text, insert methods text, insert methods text, insert methods text, insert methods text.</a:t>
            </a:r>
          </a:p>
          <a:p>
            <a:pPr algn="just">
              <a:spcAft>
                <a:spcPts val="561"/>
              </a:spcAft>
            </a:pPr>
            <a:r>
              <a:rPr lang="en-US" sz="2803" dirty="0">
                <a:latin typeface="+mj-lt"/>
                <a:cs typeface="Arial" panose="020B0604020202020204" pitchFamily="34" charset="0"/>
              </a:rPr>
              <a:t>Insert methods text, insert methods text, insert methods text, insert methods text, insert methods text, insert methods text, insert methods text, insert methods text.</a:t>
            </a:r>
          </a:p>
          <a:p>
            <a:pPr algn="just">
              <a:spcAft>
                <a:spcPts val="561"/>
              </a:spcAft>
            </a:pPr>
            <a:r>
              <a:rPr lang="en-US" sz="2803" dirty="0">
                <a:latin typeface="+mj-lt"/>
                <a:cs typeface="Arial" panose="020B0604020202020204" pitchFamily="34" charset="0"/>
              </a:rPr>
              <a:t>Insert methods text, insert methods text, insert methods text, insert methods text, insert methods text, insert methods text, insert methods text, insert methods text.</a:t>
            </a:r>
          </a:p>
          <a:p>
            <a:pPr algn="just">
              <a:spcAft>
                <a:spcPts val="561"/>
              </a:spcAft>
            </a:pPr>
            <a:endParaRPr lang="en-US" sz="2803" dirty="0">
              <a:latin typeface="+mj-lt"/>
            </a:endParaRPr>
          </a:p>
        </p:txBody>
      </p:sp>
      <p:sp>
        <p:nvSpPr>
          <p:cNvPr id="63" name="CaixaDeTexto 62">
            <a:extLst>
              <a:ext uri="{FF2B5EF4-FFF2-40B4-BE49-F238E27FC236}">
                <a16:creationId xmlns:a16="http://schemas.microsoft.com/office/drawing/2014/main" id="{9437CED6-70F1-3722-E521-843F8CFF9634}"/>
              </a:ext>
            </a:extLst>
          </p:cNvPr>
          <p:cNvSpPr txBox="1"/>
          <p:nvPr/>
        </p:nvSpPr>
        <p:spPr>
          <a:xfrm>
            <a:off x="18005326" y="19072479"/>
            <a:ext cx="9068618" cy="523670"/>
          </a:xfrm>
          <a:prstGeom prst="rect">
            <a:avLst/>
          </a:prstGeom>
          <a:noFill/>
        </p:spPr>
        <p:txBody>
          <a:bodyPr wrap="square" rtlCol="0">
            <a:spAutoFit/>
          </a:bodyPr>
          <a:lstStyle/>
          <a:p>
            <a:pPr algn="ctr"/>
            <a:r>
              <a:rPr lang="en-US" sz="2803">
                <a:latin typeface="+mj-lt"/>
              </a:rPr>
              <a:t>Figure 1. </a:t>
            </a:r>
            <a:r>
              <a:rPr lang="en-US" sz="2803" b="1">
                <a:latin typeface="+mj-lt"/>
              </a:rPr>
              <a:t>Figure Example.</a:t>
            </a:r>
          </a:p>
        </p:txBody>
      </p:sp>
      <p:sp>
        <p:nvSpPr>
          <p:cNvPr id="64" name="CaixaDeTexto 63">
            <a:extLst>
              <a:ext uri="{FF2B5EF4-FFF2-40B4-BE49-F238E27FC236}">
                <a16:creationId xmlns:a16="http://schemas.microsoft.com/office/drawing/2014/main" id="{6389F567-D8F7-F402-9C5A-C311D1DE7447}"/>
              </a:ext>
            </a:extLst>
          </p:cNvPr>
          <p:cNvSpPr txBox="1"/>
          <p:nvPr/>
        </p:nvSpPr>
        <p:spPr>
          <a:xfrm>
            <a:off x="15558104" y="10271609"/>
            <a:ext cx="13876444" cy="4636526"/>
          </a:xfrm>
          <a:prstGeom prst="rect">
            <a:avLst/>
          </a:prstGeom>
          <a:noFill/>
        </p:spPr>
        <p:txBody>
          <a:bodyPr wrap="square" rtlCol="0">
            <a:spAutoFit/>
          </a:bodyPr>
          <a:lstStyle/>
          <a:p>
            <a:pPr algn="just">
              <a:spcAft>
                <a:spcPts val="561"/>
              </a:spcAft>
            </a:pPr>
            <a:r>
              <a:rPr lang="en-US" sz="2803" dirty="0">
                <a:latin typeface="+mj-lt"/>
                <a:cs typeface="Arial" panose="020B0604020202020204" pitchFamily="34" charset="0"/>
              </a:rPr>
              <a:t>Insert results and discussion text, insert results and discussion text , insert results and discussion text , insert results and discussion text , insert results and discussion text , insert results and discussion text , insert results and discussion text , insert results and discussion text.</a:t>
            </a:r>
          </a:p>
          <a:p>
            <a:pPr algn="just">
              <a:spcAft>
                <a:spcPts val="561"/>
              </a:spcAft>
            </a:pPr>
            <a:r>
              <a:rPr lang="en-US" sz="2803" dirty="0">
                <a:latin typeface="+mj-lt"/>
                <a:cs typeface="Arial" panose="020B0604020202020204" pitchFamily="34" charset="0"/>
              </a:rPr>
              <a:t>Insert results and discussion text, insert results and discussion text , insert results and discussion text , insert results and discussion text , insert results and discussion text , insert results and discussion text , insert results and discussion text , insert results and discussion text.</a:t>
            </a:r>
            <a:endParaRPr lang="en-US" sz="2803" dirty="0">
              <a:latin typeface="+mj-lt"/>
            </a:endParaRPr>
          </a:p>
          <a:p>
            <a:pPr algn="just">
              <a:spcAft>
                <a:spcPts val="561"/>
              </a:spcAft>
            </a:pPr>
            <a:r>
              <a:rPr lang="en-US" sz="2803" dirty="0">
                <a:latin typeface="+mj-lt"/>
                <a:cs typeface="Arial" panose="020B0604020202020204" pitchFamily="34" charset="0"/>
              </a:rPr>
              <a:t>Insert results and discussion text, insert results and discussion text , insert results and discussion text , insert results and discussion text , insert results and discussion text , insert results and discussion text , insert results and discussion text , insert results and discussion text.</a:t>
            </a:r>
            <a:endParaRPr lang="en-US" sz="2803" dirty="0">
              <a:latin typeface="+mj-lt"/>
            </a:endParaRPr>
          </a:p>
          <a:p>
            <a:pPr algn="just">
              <a:spcAft>
                <a:spcPts val="561"/>
              </a:spcAft>
            </a:pPr>
            <a:endParaRPr lang="en-US" sz="2803" dirty="0">
              <a:latin typeface="+mj-lt"/>
            </a:endParaRPr>
          </a:p>
        </p:txBody>
      </p:sp>
      <p:pic>
        <p:nvPicPr>
          <p:cNvPr id="66" name="Imagem 65">
            <a:extLst>
              <a:ext uri="{FF2B5EF4-FFF2-40B4-BE49-F238E27FC236}">
                <a16:creationId xmlns:a16="http://schemas.microsoft.com/office/drawing/2014/main" id="{EBEB04D4-4647-B221-C640-D0EA8EDC96B7}"/>
              </a:ext>
            </a:extLst>
          </p:cNvPr>
          <p:cNvPicPr>
            <a:picLocks noChangeAspect="1"/>
          </p:cNvPicPr>
          <p:nvPr/>
        </p:nvPicPr>
        <p:blipFill>
          <a:blip r:embed="rId3">
            <a:clrChange>
              <a:clrFrom>
                <a:srgbClr val="FFFFFF"/>
              </a:clrFrom>
              <a:clrTo>
                <a:srgbClr val="FFFFFF">
                  <a:alpha val="0"/>
                </a:srgbClr>
              </a:clrTo>
            </a:clrChange>
          </a:blip>
          <a:stretch>
            <a:fillRect/>
          </a:stretch>
        </p:blipFill>
        <p:spPr>
          <a:xfrm>
            <a:off x="19065072" y="14673103"/>
            <a:ext cx="6949125" cy="4399379"/>
          </a:xfrm>
          <a:prstGeom prst="rect">
            <a:avLst/>
          </a:prstGeom>
        </p:spPr>
      </p:pic>
      <p:graphicFrame>
        <p:nvGraphicFramePr>
          <p:cNvPr id="72" name="Tabela 72">
            <a:extLst>
              <a:ext uri="{FF2B5EF4-FFF2-40B4-BE49-F238E27FC236}">
                <a16:creationId xmlns:a16="http://schemas.microsoft.com/office/drawing/2014/main" id="{7F89B8A6-1128-4653-39B2-D4B373D26455}"/>
              </a:ext>
            </a:extLst>
          </p:cNvPr>
          <p:cNvGraphicFramePr>
            <a:graphicFrameLocks noGrp="1"/>
          </p:cNvGraphicFramePr>
          <p:nvPr>
            <p:extLst>
              <p:ext uri="{D42A27DB-BD31-4B8C-83A1-F6EECF244321}">
                <p14:modId xmlns:p14="http://schemas.microsoft.com/office/powerpoint/2010/main" val="1431701759"/>
              </p:ext>
            </p:extLst>
          </p:nvPr>
        </p:nvGraphicFramePr>
        <p:xfrm>
          <a:off x="1888647" y="31030489"/>
          <a:ext cx="11773953" cy="2151687"/>
        </p:xfrm>
        <a:graphic>
          <a:graphicData uri="http://schemas.openxmlformats.org/drawingml/2006/table">
            <a:tbl>
              <a:tblPr firstRow="1" bandRow="1">
                <a:tableStyleId>{74C1A8A3-306A-4EB7-A6B1-4F7E0EB9C5D6}</a:tableStyleId>
              </a:tblPr>
              <a:tblGrid>
                <a:gridCol w="5772948">
                  <a:extLst>
                    <a:ext uri="{9D8B030D-6E8A-4147-A177-3AD203B41FA5}">
                      <a16:colId xmlns:a16="http://schemas.microsoft.com/office/drawing/2014/main" val="880388354"/>
                    </a:ext>
                  </a:extLst>
                </a:gridCol>
                <a:gridCol w="3162499">
                  <a:extLst>
                    <a:ext uri="{9D8B030D-6E8A-4147-A177-3AD203B41FA5}">
                      <a16:colId xmlns:a16="http://schemas.microsoft.com/office/drawing/2014/main" val="3806735470"/>
                    </a:ext>
                  </a:extLst>
                </a:gridCol>
                <a:gridCol w="2838506">
                  <a:extLst>
                    <a:ext uri="{9D8B030D-6E8A-4147-A177-3AD203B41FA5}">
                      <a16:colId xmlns:a16="http://schemas.microsoft.com/office/drawing/2014/main" val="3338574810"/>
                    </a:ext>
                  </a:extLst>
                </a:gridCol>
              </a:tblGrid>
              <a:tr h="717229">
                <a:tc>
                  <a:txBody>
                    <a:bodyPr/>
                    <a:lstStyle/>
                    <a:p>
                      <a:pPr algn="ctr">
                        <a:lnSpc>
                          <a:spcPct val="107000"/>
                        </a:lnSpc>
                      </a:pPr>
                      <a:r>
                        <a:rPr lang="en-US" sz="2800" noProof="0" dirty="0">
                          <a:effectLst/>
                        </a:rPr>
                        <a:t>Properties</a:t>
                      </a:r>
                      <a:r>
                        <a:rPr lang="en-US" sz="2800" dirty="0">
                          <a:effectLst/>
                        </a:rPr>
                        <a:t> of material</a:t>
                      </a:r>
                      <a:endParaRPr lang="en-US" sz="2800" dirty="0">
                        <a:effectLst/>
                        <a:latin typeface="+mj-lt"/>
                        <a:ea typeface="Times New Roman" panose="02020603050405020304" pitchFamily="18" charset="0"/>
                        <a:cs typeface="Times New Roman" panose="02020603050405020304" pitchFamily="18" charset="0"/>
                      </a:endParaRPr>
                    </a:p>
                  </a:txBody>
                  <a:tcPr marL="41536" marR="41536" marT="0" marB="0" anchor="ctr"/>
                </a:tc>
                <a:tc>
                  <a:txBody>
                    <a:bodyPr/>
                    <a:lstStyle/>
                    <a:p>
                      <a:pPr algn="ctr">
                        <a:lnSpc>
                          <a:spcPct val="107000"/>
                        </a:lnSpc>
                      </a:pPr>
                      <a:r>
                        <a:rPr lang="en-US" sz="2800">
                          <a:effectLst/>
                        </a:rPr>
                        <a:t>CFRC-TWILL</a:t>
                      </a:r>
                      <a:endParaRPr lang="en-US" sz="2800" dirty="0">
                        <a:effectLst/>
                        <a:latin typeface="+mj-lt"/>
                        <a:ea typeface="Times New Roman" panose="02020603050405020304" pitchFamily="18" charset="0"/>
                        <a:cs typeface="Times New Roman" panose="02020603050405020304" pitchFamily="18" charset="0"/>
                      </a:endParaRPr>
                    </a:p>
                  </a:txBody>
                  <a:tcPr marL="41536" marR="41536" marT="0" marB="0" anchor="ctr"/>
                </a:tc>
                <a:tc>
                  <a:txBody>
                    <a:bodyPr/>
                    <a:lstStyle/>
                    <a:p>
                      <a:pPr algn="ctr">
                        <a:lnSpc>
                          <a:spcPct val="107000"/>
                        </a:lnSpc>
                      </a:pPr>
                      <a:r>
                        <a:rPr lang="en-US" sz="2800">
                          <a:effectLst/>
                        </a:rPr>
                        <a:t>CFRC-4HS</a:t>
                      </a:r>
                      <a:endParaRPr lang="en-US" sz="2800" dirty="0">
                        <a:effectLst/>
                        <a:latin typeface="+mj-lt"/>
                        <a:ea typeface="Times New Roman" panose="02020603050405020304" pitchFamily="18" charset="0"/>
                        <a:cs typeface="Times New Roman" panose="02020603050405020304" pitchFamily="18" charset="0"/>
                      </a:endParaRPr>
                    </a:p>
                  </a:txBody>
                  <a:tcPr marL="41536" marR="41536" marT="0" marB="0" anchor="ctr"/>
                </a:tc>
                <a:extLst>
                  <a:ext uri="{0D108BD9-81ED-4DB2-BD59-A6C34878D82A}">
                    <a16:rowId xmlns:a16="http://schemas.microsoft.com/office/drawing/2014/main" val="3502280415"/>
                  </a:ext>
                </a:extLst>
              </a:tr>
              <a:tr h="717229">
                <a:tc>
                  <a:txBody>
                    <a:bodyPr/>
                    <a:lstStyle/>
                    <a:p>
                      <a:pPr algn="ctr">
                        <a:lnSpc>
                          <a:spcPct val="107000"/>
                        </a:lnSpc>
                      </a:pPr>
                      <a:r>
                        <a:rPr lang="en-US" sz="2800">
                          <a:effectLst/>
                        </a:rPr>
                        <a:t>Resistance to Flexion (MPa)</a:t>
                      </a:r>
                      <a:endParaRPr lang="en-US" sz="2800" dirty="0">
                        <a:effectLst/>
                        <a:latin typeface="+mj-lt"/>
                        <a:ea typeface="Times New Roman" panose="02020603050405020304" pitchFamily="18" charset="0"/>
                        <a:cs typeface="Times New Roman" panose="02020603050405020304" pitchFamily="18" charset="0"/>
                      </a:endParaRPr>
                    </a:p>
                  </a:txBody>
                  <a:tcPr marL="41536" marR="41536" marT="0" marB="0" anchor="ctr"/>
                </a:tc>
                <a:tc>
                  <a:txBody>
                    <a:bodyPr/>
                    <a:lstStyle/>
                    <a:p>
                      <a:pPr algn="ctr">
                        <a:lnSpc>
                          <a:spcPct val="107000"/>
                        </a:lnSpc>
                      </a:pPr>
                      <a:r>
                        <a:rPr lang="en-US" sz="2800">
                          <a:effectLst/>
                        </a:rPr>
                        <a:t>209.0 </a:t>
                      </a:r>
                      <a:r>
                        <a:rPr lang="en-US" sz="2800">
                          <a:effectLst/>
                          <a:sym typeface="Symbol" panose="05050102010706020507" pitchFamily="18" charset="2"/>
                        </a:rPr>
                        <a:t></a:t>
                      </a:r>
                      <a:r>
                        <a:rPr lang="en-US" sz="2800">
                          <a:effectLst/>
                        </a:rPr>
                        <a:t> 10.0</a:t>
                      </a:r>
                      <a:endParaRPr lang="en-US" sz="2800" dirty="0">
                        <a:effectLst/>
                        <a:latin typeface="+mj-lt"/>
                        <a:ea typeface="Times New Roman" panose="02020603050405020304" pitchFamily="18" charset="0"/>
                        <a:cs typeface="Times New Roman" panose="02020603050405020304" pitchFamily="18" charset="0"/>
                      </a:endParaRPr>
                    </a:p>
                  </a:txBody>
                  <a:tcPr marL="41536" marR="41536" marT="0" marB="0" anchor="ctr"/>
                </a:tc>
                <a:tc>
                  <a:txBody>
                    <a:bodyPr/>
                    <a:lstStyle/>
                    <a:p>
                      <a:pPr algn="ctr">
                        <a:lnSpc>
                          <a:spcPct val="107000"/>
                        </a:lnSpc>
                      </a:pPr>
                      <a:r>
                        <a:rPr lang="en-US" sz="2800">
                          <a:effectLst/>
                        </a:rPr>
                        <a:t>180.0 </a:t>
                      </a:r>
                      <a:r>
                        <a:rPr lang="en-US" sz="2800">
                          <a:effectLst/>
                          <a:sym typeface="Symbol" panose="05050102010706020507" pitchFamily="18" charset="2"/>
                        </a:rPr>
                        <a:t></a:t>
                      </a:r>
                      <a:r>
                        <a:rPr lang="en-US" sz="2800">
                          <a:effectLst/>
                        </a:rPr>
                        <a:t> 15.0</a:t>
                      </a:r>
                      <a:endParaRPr lang="en-US" sz="2800" dirty="0">
                        <a:effectLst/>
                        <a:latin typeface="+mj-lt"/>
                        <a:ea typeface="Times New Roman" panose="02020603050405020304" pitchFamily="18" charset="0"/>
                        <a:cs typeface="Times New Roman" panose="02020603050405020304" pitchFamily="18" charset="0"/>
                      </a:endParaRPr>
                    </a:p>
                  </a:txBody>
                  <a:tcPr marL="41536" marR="41536" marT="0" marB="0" anchor="ctr"/>
                </a:tc>
                <a:extLst>
                  <a:ext uri="{0D108BD9-81ED-4DB2-BD59-A6C34878D82A}">
                    <a16:rowId xmlns:a16="http://schemas.microsoft.com/office/drawing/2014/main" val="1063793149"/>
                  </a:ext>
                </a:extLst>
              </a:tr>
              <a:tr h="717229">
                <a:tc>
                  <a:txBody>
                    <a:bodyPr/>
                    <a:lstStyle/>
                    <a:p>
                      <a:pPr algn="ctr">
                        <a:lnSpc>
                          <a:spcPct val="107000"/>
                        </a:lnSpc>
                      </a:pPr>
                      <a:r>
                        <a:rPr lang="en-US" sz="2800" dirty="0">
                          <a:effectLst/>
                        </a:rPr>
                        <a:t>Flexural Modulus (GPa)</a:t>
                      </a:r>
                      <a:endParaRPr lang="en-US" sz="2800" dirty="0">
                        <a:effectLst/>
                        <a:latin typeface="+mj-lt"/>
                        <a:ea typeface="Times New Roman" panose="02020603050405020304" pitchFamily="18" charset="0"/>
                        <a:cs typeface="Times New Roman" panose="02020603050405020304" pitchFamily="18" charset="0"/>
                      </a:endParaRPr>
                    </a:p>
                  </a:txBody>
                  <a:tcPr marL="41536" marR="41536" marT="0" marB="0" anchor="ctr"/>
                </a:tc>
                <a:tc>
                  <a:txBody>
                    <a:bodyPr/>
                    <a:lstStyle/>
                    <a:p>
                      <a:pPr algn="ctr">
                        <a:lnSpc>
                          <a:spcPct val="107000"/>
                        </a:lnSpc>
                      </a:pPr>
                      <a:r>
                        <a:rPr lang="en-US" sz="2800">
                          <a:effectLst/>
                        </a:rPr>
                        <a:t>57.0 </a:t>
                      </a:r>
                      <a:r>
                        <a:rPr lang="en-US" sz="2800">
                          <a:effectLst/>
                          <a:sym typeface="Symbol" panose="05050102010706020507" pitchFamily="18" charset="2"/>
                        </a:rPr>
                        <a:t></a:t>
                      </a:r>
                      <a:r>
                        <a:rPr lang="en-US" sz="2800">
                          <a:effectLst/>
                        </a:rPr>
                        <a:t> 2.8</a:t>
                      </a:r>
                      <a:endParaRPr lang="en-US" sz="2800" dirty="0">
                        <a:effectLst/>
                        <a:latin typeface="+mj-lt"/>
                        <a:ea typeface="Times New Roman" panose="02020603050405020304" pitchFamily="18" charset="0"/>
                        <a:cs typeface="Times New Roman" panose="02020603050405020304" pitchFamily="18" charset="0"/>
                      </a:endParaRPr>
                    </a:p>
                  </a:txBody>
                  <a:tcPr marL="41536" marR="41536" marT="0" marB="0" anchor="ctr"/>
                </a:tc>
                <a:tc>
                  <a:txBody>
                    <a:bodyPr/>
                    <a:lstStyle/>
                    <a:p>
                      <a:pPr algn="ctr">
                        <a:lnSpc>
                          <a:spcPct val="107000"/>
                        </a:lnSpc>
                      </a:pPr>
                      <a:r>
                        <a:rPr lang="en-US" sz="2800" dirty="0">
                          <a:effectLst/>
                        </a:rPr>
                        <a:t>18.0 </a:t>
                      </a:r>
                      <a:r>
                        <a:rPr lang="en-US" sz="2800" dirty="0">
                          <a:effectLst/>
                          <a:sym typeface="Symbol" panose="05050102010706020507" pitchFamily="18" charset="2"/>
                        </a:rPr>
                        <a:t></a:t>
                      </a:r>
                      <a:r>
                        <a:rPr lang="en-US" sz="2800" dirty="0">
                          <a:effectLst/>
                        </a:rPr>
                        <a:t> 1.3</a:t>
                      </a:r>
                      <a:endParaRPr lang="en-US" sz="2800" dirty="0">
                        <a:effectLst/>
                        <a:latin typeface="+mj-lt"/>
                        <a:ea typeface="Times New Roman" panose="02020603050405020304" pitchFamily="18" charset="0"/>
                        <a:cs typeface="Times New Roman" panose="02020603050405020304" pitchFamily="18" charset="0"/>
                      </a:endParaRPr>
                    </a:p>
                  </a:txBody>
                  <a:tcPr marL="41536" marR="41536" marT="0" marB="0" anchor="ctr"/>
                </a:tc>
                <a:extLst>
                  <a:ext uri="{0D108BD9-81ED-4DB2-BD59-A6C34878D82A}">
                    <a16:rowId xmlns:a16="http://schemas.microsoft.com/office/drawing/2014/main" val="4246978685"/>
                  </a:ext>
                </a:extLst>
              </a:tr>
            </a:tbl>
          </a:graphicData>
        </a:graphic>
      </p:graphicFrame>
      <p:sp>
        <p:nvSpPr>
          <p:cNvPr id="73" name="CaixaDeTexto 72">
            <a:extLst>
              <a:ext uri="{FF2B5EF4-FFF2-40B4-BE49-F238E27FC236}">
                <a16:creationId xmlns:a16="http://schemas.microsoft.com/office/drawing/2014/main" id="{401C6DAA-5EAB-D365-96B1-2C89009C8117}"/>
              </a:ext>
            </a:extLst>
          </p:cNvPr>
          <p:cNvSpPr txBox="1"/>
          <p:nvPr/>
        </p:nvSpPr>
        <p:spPr>
          <a:xfrm>
            <a:off x="3241314" y="30506273"/>
            <a:ext cx="9068618" cy="523670"/>
          </a:xfrm>
          <a:prstGeom prst="rect">
            <a:avLst/>
          </a:prstGeom>
          <a:noFill/>
        </p:spPr>
        <p:txBody>
          <a:bodyPr wrap="square" rtlCol="0">
            <a:spAutoFit/>
          </a:bodyPr>
          <a:lstStyle/>
          <a:p>
            <a:pPr algn="ctr"/>
            <a:r>
              <a:rPr lang="en-US" sz="2803" dirty="0">
                <a:latin typeface="+mj-lt"/>
              </a:rPr>
              <a:t>Table 1. </a:t>
            </a:r>
            <a:r>
              <a:rPr lang="en-US" sz="2803" b="1" dirty="0">
                <a:latin typeface="+mj-lt"/>
              </a:rPr>
              <a:t>Table Example.</a:t>
            </a:r>
          </a:p>
        </p:txBody>
      </p:sp>
      <p:sp>
        <p:nvSpPr>
          <p:cNvPr id="74" name="CaixaDeTexto 73">
            <a:extLst>
              <a:ext uri="{FF2B5EF4-FFF2-40B4-BE49-F238E27FC236}">
                <a16:creationId xmlns:a16="http://schemas.microsoft.com/office/drawing/2014/main" id="{7AC2810C-EE53-7891-53B3-E7E690334AAE}"/>
              </a:ext>
            </a:extLst>
          </p:cNvPr>
          <p:cNvSpPr txBox="1"/>
          <p:nvPr/>
        </p:nvSpPr>
        <p:spPr>
          <a:xfrm>
            <a:off x="15558104" y="25035278"/>
            <a:ext cx="13876444" cy="3773854"/>
          </a:xfrm>
          <a:prstGeom prst="rect">
            <a:avLst/>
          </a:prstGeom>
          <a:noFill/>
        </p:spPr>
        <p:txBody>
          <a:bodyPr wrap="square" rtlCol="0">
            <a:spAutoFit/>
          </a:bodyPr>
          <a:lstStyle/>
          <a:p>
            <a:pPr algn="just">
              <a:spcAft>
                <a:spcPts val="561"/>
              </a:spcAft>
            </a:pPr>
            <a:r>
              <a:rPr lang="en-US" sz="2803" dirty="0">
                <a:latin typeface="+mj-lt"/>
                <a:cs typeface="Arial" panose="020B0604020202020204" pitchFamily="34" charset="0"/>
              </a:rPr>
              <a:t>Insert conclusion text, insert conclusion text , insert conclusion text , insert conclusion text , insert conclusion text , insert conclusion text , insert conclusion text , insert conclusion text.</a:t>
            </a:r>
          </a:p>
          <a:p>
            <a:pPr algn="just">
              <a:spcAft>
                <a:spcPts val="561"/>
              </a:spcAft>
            </a:pPr>
            <a:r>
              <a:rPr lang="en-US" sz="2803" dirty="0">
                <a:latin typeface="+mj-lt"/>
                <a:cs typeface="Arial" panose="020B0604020202020204" pitchFamily="34" charset="0"/>
              </a:rPr>
              <a:t>Insert conclusion text, insert conclusion text , insert conclusion text , insert conclusion text , insert conclusion text , insert conclusion text , insert conclusion text , insert conclusion text.</a:t>
            </a:r>
            <a:endParaRPr lang="en-US" sz="2803" dirty="0">
              <a:latin typeface="+mj-lt"/>
            </a:endParaRPr>
          </a:p>
          <a:p>
            <a:pPr algn="just">
              <a:spcAft>
                <a:spcPts val="561"/>
              </a:spcAft>
            </a:pPr>
            <a:r>
              <a:rPr lang="en-US" sz="2803" dirty="0">
                <a:latin typeface="+mj-lt"/>
                <a:cs typeface="Arial" panose="020B0604020202020204" pitchFamily="34" charset="0"/>
              </a:rPr>
              <a:t>Insert conclusion text, insert conclusion text , insert conclusion text , insert conclusion text , insert conclusion text , insert conclusion text , insert conclusion text , insert conclusion text.</a:t>
            </a:r>
            <a:endParaRPr lang="en-US" sz="2803" dirty="0">
              <a:latin typeface="+mj-lt"/>
            </a:endParaRPr>
          </a:p>
          <a:p>
            <a:pPr algn="just">
              <a:spcAft>
                <a:spcPts val="561"/>
              </a:spcAft>
            </a:pPr>
            <a:r>
              <a:rPr lang="en-US" sz="2803" dirty="0">
                <a:latin typeface="+mj-lt"/>
                <a:cs typeface="Arial" panose="020B0604020202020204" pitchFamily="34" charset="0"/>
              </a:rPr>
              <a:t>Insert conclusion text, insert conclusion text , insert conclusion text , insert conclusion text , insert conclusion text , insert conclusion text , insert conclusion text , insert conclusion text.</a:t>
            </a:r>
            <a:endParaRPr lang="en-US" sz="2803" dirty="0">
              <a:latin typeface="+mj-lt"/>
            </a:endParaRPr>
          </a:p>
        </p:txBody>
      </p:sp>
      <p:sp>
        <p:nvSpPr>
          <p:cNvPr id="75" name="CaixaDeTexto 74">
            <a:extLst>
              <a:ext uri="{FF2B5EF4-FFF2-40B4-BE49-F238E27FC236}">
                <a16:creationId xmlns:a16="http://schemas.microsoft.com/office/drawing/2014/main" id="{20D6D2E2-88D0-8D84-F6F0-8EFD8B9A51ED}"/>
              </a:ext>
            </a:extLst>
          </p:cNvPr>
          <p:cNvSpPr txBox="1"/>
          <p:nvPr/>
        </p:nvSpPr>
        <p:spPr>
          <a:xfrm>
            <a:off x="15558437" y="31044570"/>
            <a:ext cx="13876444" cy="523670"/>
          </a:xfrm>
          <a:prstGeom prst="rect">
            <a:avLst/>
          </a:prstGeom>
          <a:noFill/>
        </p:spPr>
        <p:txBody>
          <a:bodyPr wrap="square" rtlCol="0">
            <a:spAutoFit/>
          </a:bodyPr>
          <a:lstStyle/>
          <a:p>
            <a:pPr algn="just">
              <a:spcAft>
                <a:spcPts val="561"/>
              </a:spcAft>
            </a:pPr>
            <a:r>
              <a:rPr lang="en-US" sz="2803">
                <a:latin typeface="+mj-lt"/>
              </a:rPr>
              <a:t>Optional topic.</a:t>
            </a:r>
          </a:p>
        </p:txBody>
      </p:sp>
      <p:sp>
        <p:nvSpPr>
          <p:cNvPr id="76" name="CaixaDeTexto 75">
            <a:extLst>
              <a:ext uri="{FF2B5EF4-FFF2-40B4-BE49-F238E27FC236}">
                <a16:creationId xmlns:a16="http://schemas.microsoft.com/office/drawing/2014/main" id="{58B4045E-6712-48F7-7721-8583CB5CF024}"/>
              </a:ext>
            </a:extLst>
          </p:cNvPr>
          <p:cNvSpPr txBox="1"/>
          <p:nvPr/>
        </p:nvSpPr>
        <p:spPr>
          <a:xfrm>
            <a:off x="15558104" y="33190159"/>
            <a:ext cx="13876444" cy="4405693"/>
          </a:xfrm>
          <a:prstGeom prst="rect">
            <a:avLst/>
          </a:prstGeom>
          <a:noFill/>
        </p:spPr>
        <p:txBody>
          <a:bodyPr wrap="square" rtlCol="0">
            <a:spAutoFit/>
          </a:bodyPr>
          <a:lstStyle/>
          <a:p>
            <a:pPr marL="569607" indent="-569607" algn="just"/>
            <a:r>
              <a:rPr lang="en-US" sz="2803" dirty="0" err="1">
                <a:solidFill>
                  <a:srgbClr val="000000"/>
                </a:solidFill>
                <a:latin typeface="+mj-lt"/>
                <a:ea typeface="Times New Roman" panose="02020603050405020304" pitchFamily="18" charset="0"/>
              </a:rPr>
              <a:t>Bordalo</a:t>
            </a:r>
            <a:r>
              <a:rPr lang="en-US" sz="2803" dirty="0">
                <a:solidFill>
                  <a:srgbClr val="000000"/>
                </a:solidFill>
                <a:latin typeface="+mj-lt"/>
                <a:ea typeface="Times New Roman" panose="02020603050405020304" pitchFamily="18" charset="0"/>
              </a:rPr>
              <a:t>, S.N., </a:t>
            </a:r>
            <a:r>
              <a:rPr lang="en-US" sz="2803" dirty="0" err="1">
                <a:solidFill>
                  <a:srgbClr val="000000"/>
                </a:solidFill>
                <a:latin typeface="+mj-lt"/>
                <a:ea typeface="Times New Roman" panose="02020603050405020304" pitchFamily="18" charset="0"/>
              </a:rPr>
              <a:t>Ferziger</a:t>
            </a:r>
            <a:r>
              <a:rPr lang="en-US" sz="2803" dirty="0">
                <a:solidFill>
                  <a:srgbClr val="000000"/>
                </a:solidFill>
                <a:latin typeface="+mj-lt"/>
                <a:ea typeface="Times New Roman" panose="02020603050405020304" pitchFamily="18" charset="0"/>
              </a:rPr>
              <a:t>, J.H. and Kline, S.J., 1989. “The development of zonal models for turbulence”. In </a:t>
            </a:r>
            <a:r>
              <a:rPr lang="en-US" sz="2803" i="1" dirty="0">
                <a:solidFill>
                  <a:srgbClr val="000000"/>
                </a:solidFill>
                <a:latin typeface="+mj-lt"/>
                <a:ea typeface="Times New Roman" panose="02020603050405020304" pitchFamily="18" charset="0"/>
              </a:rPr>
              <a:t>Proceedings of the 10th Brazilian Congress of Mechanical Engineering</a:t>
            </a:r>
            <a:r>
              <a:rPr lang="en-US" sz="2803" dirty="0">
                <a:solidFill>
                  <a:srgbClr val="000000"/>
                </a:solidFill>
                <a:latin typeface="+mj-lt"/>
                <a:ea typeface="Times New Roman" panose="02020603050405020304" pitchFamily="18" charset="0"/>
              </a:rPr>
              <a:t>. ABCM, Rio de Janeiro, Brazil, Vol. 1, pp. 41- 44.</a:t>
            </a:r>
          </a:p>
          <a:p>
            <a:pPr marL="569607" indent="-569607" algn="just"/>
            <a:r>
              <a:rPr lang="en-US" sz="2803" dirty="0">
                <a:solidFill>
                  <a:srgbClr val="000000"/>
                </a:solidFill>
                <a:latin typeface="+mj-lt"/>
                <a:ea typeface="Times New Roman" panose="02020603050405020304" pitchFamily="18" charset="0"/>
              </a:rPr>
              <a:t>Chang, M. and </a:t>
            </a:r>
            <a:r>
              <a:rPr lang="en-US" sz="2803" dirty="0" err="1">
                <a:solidFill>
                  <a:srgbClr val="000000"/>
                </a:solidFill>
                <a:latin typeface="+mj-lt"/>
                <a:ea typeface="Times New Roman" panose="02020603050405020304" pitchFamily="18" charset="0"/>
              </a:rPr>
              <a:t>Pakzad</a:t>
            </a:r>
            <a:r>
              <a:rPr lang="en-US" sz="2803" dirty="0">
                <a:solidFill>
                  <a:srgbClr val="000000"/>
                </a:solidFill>
                <a:latin typeface="+mj-lt"/>
                <a:ea typeface="Times New Roman" panose="02020603050405020304" pitchFamily="18" charset="0"/>
              </a:rPr>
              <a:t>, S.N., 2013. “Modified natural excitation technique for stochastic modal identification”. </a:t>
            </a:r>
            <a:r>
              <a:rPr lang="en-US" sz="2803" i="1" dirty="0">
                <a:solidFill>
                  <a:srgbClr val="000000"/>
                </a:solidFill>
                <a:latin typeface="+mj-lt"/>
                <a:ea typeface="Times New Roman" panose="02020603050405020304" pitchFamily="18" charset="0"/>
              </a:rPr>
              <a:t>Journal of Structural Engineering</a:t>
            </a:r>
            <a:r>
              <a:rPr lang="en-US" sz="2803" dirty="0">
                <a:solidFill>
                  <a:srgbClr val="000000"/>
                </a:solidFill>
                <a:latin typeface="+mj-lt"/>
                <a:ea typeface="Times New Roman" panose="02020603050405020304" pitchFamily="18" charset="0"/>
              </a:rPr>
              <a:t>, Vol. 139, No. 10, pp. 1753–1762. doi:10.1061/(ASCE)ST.1943-541X.0000559. </a:t>
            </a:r>
          </a:p>
          <a:p>
            <a:pPr marL="569607" indent="-569607" algn="just"/>
            <a:r>
              <a:rPr lang="en-US" sz="2803" dirty="0">
                <a:solidFill>
                  <a:srgbClr val="000000"/>
                </a:solidFill>
                <a:latin typeface="+mj-lt"/>
                <a:ea typeface="Times New Roman" panose="02020603050405020304" pitchFamily="18" charset="0"/>
              </a:rPr>
              <a:t>Coimbra, A.L., 1978, </a:t>
            </a:r>
            <a:r>
              <a:rPr lang="en-US" sz="2803" i="1" dirty="0">
                <a:solidFill>
                  <a:srgbClr val="000000"/>
                </a:solidFill>
                <a:latin typeface="+mj-lt"/>
                <a:ea typeface="Times New Roman" panose="02020603050405020304" pitchFamily="18" charset="0"/>
              </a:rPr>
              <a:t>Lessons of Continuum Mechanics</a:t>
            </a:r>
            <a:r>
              <a:rPr lang="en-US" sz="2803" dirty="0">
                <a:solidFill>
                  <a:srgbClr val="000000"/>
                </a:solidFill>
                <a:latin typeface="+mj-lt"/>
                <a:ea typeface="Times New Roman" panose="02020603050405020304" pitchFamily="18" charset="0"/>
              </a:rPr>
              <a:t>. Ed. </a:t>
            </a:r>
            <a:r>
              <a:rPr lang="en-US" sz="2803" dirty="0" err="1">
                <a:solidFill>
                  <a:srgbClr val="000000"/>
                </a:solidFill>
                <a:latin typeface="+mj-lt"/>
                <a:ea typeface="Times New Roman" panose="02020603050405020304" pitchFamily="18" charset="0"/>
              </a:rPr>
              <a:t>Edgard</a:t>
            </a:r>
            <a:r>
              <a:rPr lang="en-US" sz="2803" dirty="0">
                <a:solidFill>
                  <a:srgbClr val="000000"/>
                </a:solidFill>
                <a:latin typeface="+mj-lt"/>
                <a:ea typeface="Times New Roman" panose="02020603050405020304" pitchFamily="18" charset="0"/>
              </a:rPr>
              <a:t> </a:t>
            </a:r>
            <a:r>
              <a:rPr lang="en-US" sz="2803" dirty="0" err="1">
                <a:solidFill>
                  <a:srgbClr val="000000"/>
                </a:solidFill>
                <a:latin typeface="+mj-lt"/>
                <a:ea typeface="Times New Roman" panose="02020603050405020304" pitchFamily="18" charset="0"/>
              </a:rPr>
              <a:t>Blücher</a:t>
            </a:r>
            <a:r>
              <a:rPr lang="en-US" sz="2803" dirty="0">
                <a:solidFill>
                  <a:srgbClr val="000000"/>
                </a:solidFill>
                <a:latin typeface="+mj-lt"/>
                <a:ea typeface="Times New Roman" panose="02020603050405020304" pitchFamily="18" charset="0"/>
              </a:rPr>
              <a:t>, São Paulo, Brazil, 428 p.</a:t>
            </a:r>
          </a:p>
          <a:p>
            <a:pPr marL="569607" indent="-569607" algn="just"/>
            <a:r>
              <a:rPr lang="en-US" sz="2803" dirty="0">
                <a:solidFill>
                  <a:srgbClr val="000000"/>
                </a:solidFill>
                <a:latin typeface="+mj-lt"/>
                <a:ea typeface="Times New Roman" panose="02020603050405020304" pitchFamily="18" charset="0"/>
              </a:rPr>
              <a:t>Sparrow, E.M., 1980, “Forced Convection Heat Transfer in a Duct Having </a:t>
            </a:r>
            <a:r>
              <a:rPr lang="en-US" sz="2803" dirty="0" err="1">
                <a:solidFill>
                  <a:srgbClr val="000000"/>
                </a:solidFill>
                <a:latin typeface="+mj-lt"/>
                <a:ea typeface="Times New Roman" panose="02020603050405020304" pitchFamily="18" charset="0"/>
              </a:rPr>
              <a:t>Spanwise</a:t>
            </a:r>
            <a:r>
              <a:rPr lang="en-US" sz="2803" dirty="0">
                <a:solidFill>
                  <a:srgbClr val="000000"/>
                </a:solidFill>
                <a:latin typeface="+mj-lt"/>
                <a:ea typeface="Times New Roman" panose="02020603050405020304" pitchFamily="18" charset="0"/>
              </a:rPr>
              <a:t>-Periodic Rectangular Protuberances”, </a:t>
            </a:r>
            <a:r>
              <a:rPr lang="en-US" sz="2803" i="1" dirty="0">
                <a:solidFill>
                  <a:srgbClr val="000000"/>
                </a:solidFill>
                <a:latin typeface="+mj-lt"/>
                <a:ea typeface="Times New Roman" panose="02020603050405020304" pitchFamily="18" charset="0"/>
              </a:rPr>
              <a:t>Numerical Heat Transfer</a:t>
            </a:r>
            <a:r>
              <a:rPr lang="en-US" sz="2803" dirty="0">
                <a:solidFill>
                  <a:srgbClr val="000000"/>
                </a:solidFill>
                <a:latin typeface="+mj-lt"/>
                <a:ea typeface="Times New Roman" panose="02020603050405020304" pitchFamily="18" charset="0"/>
              </a:rPr>
              <a:t>, Vol. 3, pp. 149-167.</a:t>
            </a:r>
          </a:p>
        </p:txBody>
      </p:sp>
      <p:cxnSp>
        <p:nvCxnSpPr>
          <p:cNvPr id="3" name="Conector reto 2">
            <a:extLst>
              <a:ext uri="{FF2B5EF4-FFF2-40B4-BE49-F238E27FC236}">
                <a16:creationId xmlns:a16="http://schemas.microsoft.com/office/drawing/2014/main" id="{4B58CC00-3773-AC55-52DB-F5A79793A6B8}"/>
              </a:ext>
            </a:extLst>
          </p:cNvPr>
          <p:cNvCxnSpPr/>
          <p:nvPr/>
        </p:nvCxnSpPr>
        <p:spPr>
          <a:xfrm>
            <a:off x="840664" y="9995791"/>
            <a:ext cx="1387644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Conector reto 30">
            <a:extLst>
              <a:ext uri="{FF2B5EF4-FFF2-40B4-BE49-F238E27FC236}">
                <a16:creationId xmlns:a16="http://schemas.microsoft.com/office/drawing/2014/main" id="{D83DB104-79EB-DC26-D4B0-00166874DC73}"/>
              </a:ext>
            </a:extLst>
          </p:cNvPr>
          <p:cNvCxnSpPr/>
          <p:nvPr/>
        </p:nvCxnSpPr>
        <p:spPr>
          <a:xfrm>
            <a:off x="15558437" y="10097631"/>
            <a:ext cx="1387644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Conector reto 31">
            <a:extLst>
              <a:ext uri="{FF2B5EF4-FFF2-40B4-BE49-F238E27FC236}">
                <a16:creationId xmlns:a16="http://schemas.microsoft.com/office/drawing/2014/main" id="{4FFD0D64-5BA0-8213-7A0C-07F1913D7396}"/>
              </a:ext>
            </a:extLst>
          </p:cNvPr>
          <p:cNvCxnSpPr/>
          <p:nvPr/>
        </p:nvCxnSpPr>
        <p:spPr>
          <a:xfrm>
            <a:off x="840664" y="23016774"/>
            <a:ext cx="1387644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Conector reto 32">
            <a:extLst>
              <a:ext uri="{FF2B5EF4-FFF2-40B4-BE49-F238E27FC236}">
                <a16:creationId xmlns:a16="http://schemas.microsoft.com/office/drawing/2014/main" id="{4281BA2A-62D8-A991-A97D-8CB534C65396}"/>
              </a:ext>
            </a:extLst>
          </p:cNvPr>
          <p:cNvCxnSpPr/>
          <p:nvPr/>
        </p:nvCxnSpPr>
        <p:spPr>
          <a:xfrm>
            <a:off x="15558437" y="24833528"/>
            <a:ext cx="1387644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Conector reto 34">
            <a:extLst>
              <a:ext uri="{FF2B5EF4-FFF2-40B4-BE49-F238E27FC236}">
                <a16:creationId xmlns:a16="http://schemas.microsoft.com/office/drawing/2014/main" id="{AF63A7DE-EADC-69CD-D3DC-F6578BE4F19B}"/>
              </a:ext>
            </a:extLst>
          </p:cNvPr>
          <p:cNvCxnSpPr/>
          <p:nvPr/>
        </p:nvCxnSpPr>
        <p:spPr>
          <a:xfrm>
            <a:off x="15558437" y="30768752"/>
            <a:ext cx="13876444"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Conector reto 36">
            <a:extLst>
              <a:ext uri="{FF2B5EF4-FFF2-40B4-BE49-F238E27FC236}">
                <a16:creationId xmlns:a16="http://schemas.microsoft.com/office/drawing/2014/main" id="{520269AA-C15D-642B-E677-A00D502407A1}"/>
              </a:ext>
            </a:extLst>
          </p:cNvPr>
          <p:cNvCxnSpPr/>
          <p:nvPr/>
        </p:nvCxnSpPr>
        <p:spPr>
          <a:xfrm>
            <a:off x="15558104" y="33042567"/>
            <a:ext cx="13876444"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15459997"/>
      </p:ext>
    </p:extLst>
  </p:cSld>
  <p:clrMapOvr>
    <a:masterClrMapping/>
  </p:clrMapOvr>
</p:sld>
</file>

<file path=ppt/theme/theme1.xml><?xml version="1.0" encoding="utf-8"?>
<a:theme xmlns:a="http://schemas.openxmlformats.org/drawingml/2006/main" name="Tema do Offic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3460</TotalTime>
  <Words>1040</Words>
  <Application>Microsoft Office PowerPoint</Application>
  <PresentationFormat>Custom</PresentationFormat>
  <Paragraphs>53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Tema do Office</vt:lpstr>
      <vt:lpstr>PowerPoint Presentation</vt:lpstr>
    </vt:vector>
  </TitlesOfParts>
  <Company>Particular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Usuario</dc:creator>
  <cp:lastModifiedBy>Filipe Eduard Ossege</cp:lastModifiedBy>
  <cp:revision>222</cp:revision>
  <dcterms:created xsi:type="dcterms:W3CDTF">2005-04-09T23:51:21Z</dcterms:created>
  <dcterms:modified xsi:type="dcterms:W3CDTF">2023-01-21T23:46:44Z</dcterms:modified>
</cp:coreProperties>
</file>