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handoutMasterIdLst>
    <p:handoutMasterId r:id="rId3"/>
  </p:handoutMasterIdLst>
  <p:sldIdLst>
    <p:sldId id="260" r:id="rId2"/>
  </p:sldIdLst>
  <p:sldSz cx="30275213" cy="42803763"/>
  <p:notesSz cx="6858000" cy="9544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2" userDrawn="1">
          <p15:clr>
            <a:srgbClr val="A4A3A4"/>
          </p15:clr>
        </p15:guide>
        <p15:guide id="2" pos="953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519F"/>
    <a:srgbClr val="E9D94D"/>
    <a:srgbClr val="EFAC5F"/>
    <a:srgbClr val="006599"/>
    <a:srgbClr val="0C6D9D"/>
    <a:srgbClr val="6699FF"/>
    <a:srgbClr val="006600"/>
    <a:srgbClr val="008000"/>
    <a:srgbClr val="CCE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Estilo Médio 2 - Ênfas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Estilo Claro 1 - Ênfas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Estilo Médio 1 - Ênfas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édio 3 - Ênfas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Estilo Médio 3 - Ênfase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25" autoAdjust="0"/>
    <p:restoredTop sz="96252" autoAdjust="0"/>
  </p:normalViewPr>
  <p:slideViewPr>
    <p:cSldViewPr>
      <p:cViewPr>
        <p:scale>
          <a:sx n="50" d="100"/>
          <a:sy n="50" d="100"/>
        </p:scale>
        <p:origin x="624" y="-2646"/>
      </p:cViewPr>
      <p:guideLst>
        <p:guide orient="horz" pos="13482"/>
        <p:guide pos="95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1944" y="96"/>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phael Lima de Paiva" userId="5b3fc9e8aca7c287" providerId="LiveId" clId="{26DDDAEE-6BEA-44EB-9B7D-C10C9E3F72A5}"/>
    <pc:docChg chg="undo custSel addSld delSld modSld modMainMaster">
      <pc:chgData name="Raphael Lima de Paiva" userId="5b3fc9e8aca7c287" providerId="LiveId" clId="{26DDDAEE-6BEA-44EB-9B7D-C10C9E3F72A5}" dt="2022-07-19T16:27:47.963" v="94" actId="12789"/>
      <pc:docMkLst>
        <pc:docMk/>
      </pc:docMkLst>
      <pc:sldChg chg="modSp del mod">
        <pc:chgData name="Raphael Lima de Paiva" userId="5b3fc9e8aca7c287" providerId="LiveId" clId="{26DDDAEE-6BEA-44EB-9B7D-C10C9E3F72A5}" dt="2022-07-15T03:41:21.754" v="29" actId="47"/>
        <pc:sldMkLst>
          <pc:docMk/>
          <pc:sldMk cId="125644632" sldId="259"/>
        </pc:sldMkLst>
        <pc:graphicFrameChg chg="modGraphic">
          <ac:chgData name="Raphael Lima de Paiva" userId="5b3fc9e8aca7c287" providerId="LiveId" clId="{26DDDAEE-6BEA-44EB-9B7D-C10C9E3F72A5}" dt="2022-07-15T03:39:46.251" v="1" actId="12385"/>
          <ac:graphicFrameMkLst>
            <pc:docMk/>
            <pc:sldMk cId="125644632" sldId="259"/>
            <ac:graphicFrameMk id="72" creationId="{7F89B8A6-1128-4653-39B2-D4B373D26455}"/>
          </ac:graphicFrameMkLst>
        </pc:graphicFrameChg>
        <pc:cxnChg chg="mod">
          <ac:chgData name="Raphael Lima de Paiva" userId="5b3fc9e8aca7c287" providerId="LiveId" clId="{26DDDAEE-6BEA-44EB-9B7D-C10C9E3F72A5}" dt="2022-07-15T03:39:39.292" v="0" actId="13822"/>
          <ac:cxnSpMkLst>
            <pc:docMk/>
            <pc:sldMk cId="125644632" sldId="259"/>
            <ac:cxnSpMk id="3" creationId="{4B58CC00-3773-AC55-52DB-F5A79793A6B8}"/>
          </ac:cxnSpMkLst>
        </pc:cxnChg>
        <pc:cxnChg chg="mod">
          <ac:chgData name="Raphael Lima de Paiva" userId="5b3fc9e8aca7c287" providerId="LiveId" clId="{26DDDAEE-6BEA-44EB-9B7D-C10C9E3F72A5}" dt="2022-07-15T03:39:39.292" v="0" actId="13822"/>
          <ac:cxnSpMkLst>
            <pc:docMk/>
            <pc:sldMk cId="125644632" sldId="259"/>
            <ac:cxnSpMk id="31" creationId="{D83DB104-79EB-DC26-D4B0-00166874DC73}"/>
          </ac:cxnSpMkLst>
        </pc:cxnChg>
        <pc:cxnChg chg="mod">
          <ac:chgData name="Raphael Lima de Paiva" userId="5b3fc9e8aca7c287" providerId="LiveId" clId="{26DDDAEE-6BEA-44EB-9B7D-C10C9E3F72A5}" dt="2022-07-15T03:39:39.292" v="0" actId="13822"/>
          <ac:cxnSpMkLst>
            <pc:docMk/>
            <pc:sldMk cId="125644632" sldId="259"/>
            <ac:cxnSpMk id="32" creationId="{4FFD0D64-5BA0-8213-7A0C-07F1913D7396}"/>
          </ac:cxnSpMkLst>
        </pc:cxnChg>
        <pc:cxnChg chg="mod">
          <ac:chgData name="Raphael Lima de Paiva" userId="5b3fc9e8aca7c287" providerId="LiveId" clId="{26DDDAEE-6BEA-44EB-9B7D-C10C9E3F72A5}" dt="2022-07-15T03:39:39.292" v="0" actId="13822"/>
          <ac:cxnSpMkLst>
            <pc:docMk/>
            <pc:sldMk cId="125644632" sldId="259"/>
            <ac:cxnSpMk id="33" creationId="{4281BA2A-62D8-A991-A97D-8CB534C65396}"/>
          </ac:cxnSpMkLst>
        </pc:cxnChg>
        <pc:cxnChg chg="mod">
          <ac:chgData name="Raphael Lima de Paiva" userId="5b3fc9e8aca7c287" providerId="LiveId" clId="{26DDDAEE-6BEA-44EB-9B7D-C10C9E3F72A5}" dt="2022-07-15T03:39:39.292" v="0" actId="13822"/>
          <ac:cxnSpMkLst>
            <pc:docMk/>
            <pc:sldMk cId="125644632" sldId="259"/>
            <ac:cxnSpMk id="35" creationId="{AF63A7DE-EADC-69CD-D3DC-F6578BE4F19B}"/>
          </ac:cxnSpMkLst>
        </pc:cxnChg>
        <pc:cxnChg chg="mod">
          <ac:chgData name="Raphael Lima de Paiva" userId="5b3fc9e8aca7c287" providerId="LiveId" clId="{26DDDAEE-6BEA-44EB-9B7D-C10C9E3F72A5}" dt="2022-07-15T03:39:39.292" v="0" actId="13822"/>
          <ac:cxnSpMkLst>
            <pc:docMk/>
            <pc:sldMk cId="125644632" sldId="259"/>
            <ac:cxnSpMk id="37" creationId="{520269AA-C15D-642B-E677-A00D502407A1}"/>
          </ac:cxnSpMkLst>
        </pc:cxnChg>
      </pc:sldChg>
      <pc:sldChg chg="add setBg">
        <pc:chgData name="Raphael Lima de Paiva" userId="5b3fc9e8aca7c287" providerId="LiveId" clId="{26DDDAEE-6BEA-44EB-9B7D-C10C9E3F72A5}" dt="2022-07-15T03:42:55.963" v="52"/>
        <pc:sldMkLst>
          <pc:docMk/>
          <pc:sldMk cId="3615459997" sldId="260"/>
        </pc:sldMkLst>
      </pc:sldChg>
      <pc:sldMasterChg chg="addSp delSp modSp mod setBg modSldLayout">
        <pc:chgData name="Raphael Lima de Paiva" userId="5b3fc9e8aca7c287" providerId="LiveId" clId="{26DDDAEE-6BEA-44EB-9B7D-C10C9E3F72A5}" dt="2022-07-19T16:27:47.963" v="94" actId="12789"/>
        <pc:sldMasterMkLst>
          <pc:docMk/>
          <pc:sldMasterMk cId="4130444346" sldId="2147483832"/>
        </pc:sldMasterMkLst>
        <pc:picChg chg="add mod ord modCrop">
          <ac:chgData name="Raphael Lima de Paiva" userId="5b3fc9e8aca7c287" providerId="LiveId" clId="{26DDDAEE-6BEA-44EB-9B7D-C10C9E3F72A5}" dt="2022-07-19T16:27:47.963" v="94" actId="12789"/>
          <ac:picMkLst>
            <pc:docMk/>
            <pc:sldMasterMk cId="4130444346" sldId="2147483832"/>
            <ac:picMk id="3" creationId="{180F065A-A935-A2DB-4BD7-3458E926361C}"/>
          </ac:picMkLst>
        </pc:picChg>
        <pc:picChg chg="add mod modCrop">
          <ac:chgData name="Raphael Lima de Paiva" userId="5b3fc9e8aca7c287" providerId="LiveId" clId="{26DDDAEE-6BEA-44EB-9B7D-C10C9E3F72A5}" dt="2022-07-19T16:27:47.963" v="94" actId="12789"/>
          <ac:picMkLst>
            <pc:docMk/>
            <pc:sldMasterMk cId="4130444346" sldId="2147483832"/>
            <ac:picMk id="5" creationId="{3CF44901-FD61-EDA3-B2BB-C517437C5C47}"/>
          </ac:picMkLst>
        </pc:picChg>
        <pc:picChg chg="del">
          <ac:chgData name="Raphael Lima de Paiva" userId="5b3fc9e8aca7c287" providerId="LiveId" clId="{26DDDAEE-6BEA-44EB-9B7D-C10C9E3F72A5}" dt="2022-07-19T16:24:46.311" v="61" actId="478"/>
          <ac:picMkLst>
            <pc:docMk/>
            <pc:sldMasterMk cId="4130444346" sldId="2147483832"/>
            <ac:picMk id="7" creationId="{D2A3B531-1CE1-3463-A114-0FC65B2192E9}"/>
          </ac:picMkLst>
        </pc:picChg>
        <pc:picChg chg="del">
          <ac:chgData name="Raphael Lima de Paiva" userId="5b3fc9e8aca7c287" providerId="LiveId" clId="{26DDDAEE-6BEA-44EB-9B7D-C10C9E3F72A5}" dt="2022-07-19T16:25:51.920" v="72" actId="478"/>
          <ac:picMkLst>
            <pc:docMk/>
            <pc:sldMasterMk cId="4130444346" sldId="2147483832"/>
            <ac:picMk id="10" creationId="{C669A37D-1158-8E79-53D0-5D7F2F3BDC63}"/>
          </ac:picMkLst>
        </pc:picChg>
        <pc:picChg chg="mod">
          <ac:chgData name="Raphael Lima de Paiva" userId="5b3fc9e8aca7c287" providerId="LiveId" clId="{26DDDAEE-6BEA-44EB-9B7D-C10C9E3F72A5}" dt="2022-07-19T16:27:47.963" v="94" actId="12789"/>
          <ac:picMkLst>
            <pc:docMk/>
            <pc:sldMasterMk cId="4130444346" sldId="2147483832"/>
            <ac:picMk id="16" creationId="{76A3E35C-791C-1131-7BAB-AED8ACFE0006}"/>
          </ac:picMkLst>
        </pc:picChg>
        <pc:picChg chg="mod">
          <ac:chgData name="Raphael Lima de Paiva" userId="5b3fc9e8aca7c287" providerId="LiveId" clId="{26DDDAEE-6BEA-44EB-9B7D-C10C9E3F72A5}" dt="2022-07-19T16:27:47.963" v="94" actId="12789"/>
          <ac:picMkLst>
            <pc:docMk/>
            <pc:sldMasterMk cId="4130444346" sldId="2147483832"/>
            <ac:picMk id="18" creationId="{C9058D8B-AD45-E04A-E4C9-F31A8C9919BC}"/>
          </ac:picMkLst>
        </pc:picChg>
        <pc:picChg chg="mod modCrop">
          <ac:chgData name="Raphael Lima de Paiva" userId="5b3fc9e8aca7c287" providerId="LiveId" clId="{26DDDAEE-6BEA-44EB-9B7D-C10C9E3F72A5}" dt="2022-07-19T16:27:47.963" v="94" actId="12789"/>
          <ac:picMkLst>
            <pc:docMk/>
            <pc:sldMasterMk cId="4130444346" sldId="2147483832"/>
            <ac:picMk id="20" creationId="{C503A18B-77D4-69DB-EEC8-CA7ED398B666}"/>
          </ac:picMkLst>
        </pc:picChg>
        <pc:sldLayoutChg chg="setBg">
          <pc:chgData name="Raphael Lima de Paiva" userId="5b3fc9e8aca7c287" providerId="LiveId" clId="{26DDDAEE-6BEA-44EB-9B7D-C10C9E3F72A5}" dt="2022-07-15T03:42:55.963" v="52"/>
          <pc:sldLayoutMkLst>
            <pc:docMk/>
            <pc:sldMasterMk cId="4130444346" sldId="2147483832"/>
            <pc:sldLayoutMk cId="2625882987" sldId="2147483833"/>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1237852490" sldId="2147483834"/>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3049546089" sldId="2147483835"/>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3806485534" sldId="2147483836"/>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390101263" sldId="2147483837"/>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1812471437" sldId="2147483838"/>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3828427391" sldId="2147483839"/>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1985252773" sldId="2147483840"/>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4123175854" sldId="2147483841"/>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2264256498" sldId="2147483842"/>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2492410289" sldId="2147483843"/>
          </pc:sldLayoutMkLst>
        </pc:sldLayoutChg>
        <pc:sldLayoutChg chg="setBg">
          <pc:chgData name="Raphael Lima de Paiva" userId="5b3fc9e8aca7c287" providerId="LiveId" clId="{26DDDAEE-6BEA-44EB-9B7D-C10C9E3F72A5}" dt="2022-07-15T03:42:55.963" v="52"/>
          <pc:sldLayoutMkLst>
            <pc:docMk/>
            <pc:sldMasterMk cId="4130444346" sldId="2147483832"/>
            <pc:sldLayoutMk cId="1752609770" sldId="2147483844"/>
          </pc:sldLayoutMkLst>
        </pc:sldLayoutChg>
      </pc:sldMasterChg>
    </pc:docChg>
  </pc:docChgLst>
  <pc:docChgLst>
    <pc:chgData name="Raphael Lima de Paiva" userId="5b3fc9e8aca7c287" providerId="LiveId" clId="{A4C1D395-0ACC-492A-A085-D2B22B57CDD1}"/>
    <pc:docChg chg="undo redo custSel addSld delSld modSld modMainMaster">
      <pc:chgData name="Raphael Lima de Paiva" userId="5b3fc9e8aca7c287" providerId="LiveId" clId="{A4C1D395-0ACC-492A-A085-D2B22B57CDD1}" dt="2022-07-15T03:06:25.017" v="2265" actId="20577"/>
      <pc:docMkLst>
        <pc:docMk/>
      </pc:docMkLst>
      <pc:sldChg chg="del setBg">
        <pc:chgData name="Raphael Lima de Paiva" userId="5b3fc9e8aca7c287" providerId="LiveId" clId="{A4C1D395-0ACC-492A-A085-D2B22B57CDD1}" dt="2022-07-15T02:54:29.340" v="2161" actId="47"/>
        <pc:sldMkLst>
          <pc:docMk/>
          <pc:sldMk cId="2201007319" sldId="257"/>
        </pc:sldMkLst>
      </pc:sldChg>
      <pc:sldChg chg="addSp delSp modSp add del mod setBg">
        <pc:chgData name="Raphael Lima de Paiva" userId="5b3fc9e8aca7c287" providerId="LiveId" clId="{A4C1D395-0ACC-492A-A085-D2B22B57CDD1}" dt="2022-07-15T02:59:44.610" v="2196" actId="47"/>
        <pc:sldMkLst>
          <pc:docMk/>
          <pc:sldMk cId="626116814" sldId="258"/>
        </pc:sldMkLst>
        <pc:spChg chg="del">
          <ac:chgData name="Raphael Lima de Paiva" userId="5b3fc9e8aca7c287" providerId="LiveId" clId="{A4C1D395-0ACC-492A-A085-D2B22B57CDD1}" dt="2022-07-15T01:59:46.999" v="246" actId="478"/>
          <ac:spMkLst>
            <pc:docMk/>
            <pc:sldMk cId="626116814" sldId="258"/>
            <ac:spMk id="2" creationId="{10BD6935-4DC2-4EF1-87ED-56CCF289024E}"/>
          </ac:spMkLst>
        </pc:spChg>
        <pc:spChg chg="add del mod">
          <ac:chgData name="Raphael Lima de Paiva" userId="5b3fc9e8aca7c287" providerId="LiveId" clId="{A4C1D395-0ACC-492A-A085-D2B22B57CDD1}" dt="2022-07-15T01:32:34.865" v="21"/>
          <ac:spMkLst>
            <pc:docMk/>
            <pc:sldMk cId="626116814" sldId="258"/>
            <ac:spMk id="3" creationId="{B9FEF78A-3E60-27FF-A506-917B7F9D66B0}"/>
          </ac:spMkLst>
        </pc:spChg>
        <pc:spChg chg="del">
          <ac:chgData name="Raphael Lima de Paiva" userId="5b3fc9e8aca7c287" providerId="LiveId" clId="{A4C1D395-0ACC-492A-A085-D2B22B57CDD1}" dt="2022-07-15T01:59:46.999" v="246" actId="478"/>
          <ac:spMkLst>
            <pc:docMk/>
            <pc:sldMk cId="626116814" sldId="258"/>
            <ac:spMk id="4" creationId="{EF9E2A39-62AA-4024-99AE-7ED9A1A10394}"/>
          </ac:spMkLst>
        </pc:spChg>
        <pc:spChg chg="add mod">
          <ac:chgData name="Raphael Lima de Paiva" userId="5b3fc9e8aca7c287" providerId="LiveId" clId="{A4C1D395-0ACC-492A-A085-D2B22B57CDD1}" dt="2022-07-15T02:24:54.984" v="1119" actId="2711"/>
          <ac:spMkLst>
            <pc:docMk/>
            <pc:sldMk cId="626116814" sldId="258"/>
            <ac:spMk id="6" creationId="{0EC79D39-1F8B-276E-7B91-434C32143B7A}"/>
          </ac:spMkLst>
        </pc:spChg>
        <pc:spChg chg="del">
          <ac:chgData name="Raphael Lima de Paiva" userId="5b3fc9e8aca7c287" providerId="LiveId" clId="{A4C1D395-0ACC-492A-A085-D2B22B57CDD1}" dt="2022-07-15T01:59:46.999" v="246" actId="478"/>
          <ac:spMkLst>
            <pc:docMk/>
            <pc:sldMk cId="626116814" sldId="258"/>
            <ac:spMk id="8" creationId="{895BB276-EF40-4C7B-A1C3-18F35B257E75}"/>
          </ac:spMkLst>
        </pc:spChg>
        <pc:spChg chg="del">
          <ac:chgData name="Raphael Lima de Paiva" userId="5b3fc9e8aca7c287" providerId="LiveId" clId="{A4C1D395-0ACC-492A-A085-D2B22B57CDD1}" dt="2022-07-15T01:59:46.999" v="246" actId="478"/>
          <ac:spMkLst>
            <pc:docMk/>
            <pc:sldMk cId="626116814" sldId="258"/>
            <ac:spMk id="10" creationId="{34B6E9CF-1284-4D7E-BE35-3376636FB752}"/>
          </ac:spMkLst>
        </pc:spChg>
        <pc:spChg chg="del">
          <ac:chgData name="Raphael Lima de Paiva" userId="5b3fc9e8aca7c287" providerId="LiveId" clId="{A4C1D395-0ACC-492A-A085-D2B22B57CDD1}" dt="2022-07-15T01:59:46.999" v="246" actId="478"/>
          <ac:spMkLst>
            <pc:docMk/>
            <pc:sldMk cId="626116814" sldId="258"/>
            <ac:spMk id="11" creationId="{2B7323AF-1294-4B50-8B27-14045FD1FB34}"/>
          </ac:spMkLst>
        </pc:spChg>
        <pc:spChg chg="del mod">
          <ac:chgData name="Raphael Lima de Paiva" userId="5b3fc9e8aca7c287" providerId="LiveId" clId="{A4C1D395-0ACC-492A-A085-D2B22B57CDD1}" dt="2022-07-15T01:59:46.999" v="246" actId="478"/>
          <ac:spMkLst>
            <pc:docMk/>
            <pc:sldMk cId="626116814" sldId="258"/>
            <ac:spMk id="16" creationId="{86AE695D-B4B5-4BAB-95FF-A85DC8329C0F}"/>
          </ac:spMkLst>
        </pc:spChg>
        <pc:spChg chg="del">
          <ac:chgData name="Raphael Lima de Paiva" userId="5b3fc9e8aca7c287" providerId="LiveId" clId="{A4C1D395-0ACC-492A-A085-D2B22B57CDD1}" dt="2022-07-15T01:59:46.999" v="246" actId="478"/>
          <ac:spMkLst>
            <pc:docMk/>
            <pc:sldMk cId="626116814" sldId="258"/>
            <ac:spMk id="18" creationId="{C3585279-EB11-412F-BFC1-50AA7AA207F0}"/>
          </ac:spMkLst>
        </pc:spChg>
        <pc:spChg chg="del">
          <ac:chgData name="Raphael Lima de Paiva" userId="5b3fc9e8aca7c287" providerId="LiveId" clId="{A4C1D395-0ACC-492A-A085-D2B22B57CDD1}" dt="2022-07-15T01:59:46.999" v="246" actId="478"/>
          <ac:spMkLst>
            <pc:docMk/>
            <pc:sldMk cId="626116814" sldId="258"/>
            <ac:spMk id="19" creationId="{14AC414C-CC05-44CB-BCA1-C95521A76D61}"/>
          </ac:spMkLst>
        </pc:spChg>
        <pc:spChg chg="del">
          <ac:chgData name="Raphael Lima de Paiva" userId="5b3fc9e8aca7c287" providerId="LiveId" clId="{A4C1D395-0ACC-492A-A085-D2B22B57CDD1}" dt="2022-07-15T01:59:46.999" v="246" actId="478"/>
          <ac:spMkLst>
            <pc:docMk/>
            <pc:sldMk cId="626116814" sldId="258"/>
            <ac:spMk id="21" creationId="{16BB8023-410A-4FA5-B33D-6EBCFE99B0D5}"/>
          </ac:spMkLst>
        </pc:spChg>
        <pc:spChg chg="del">
          <ac:chgData name="Raphael Lima de Paiva" userId="5b3fc9e8aca7c287" providerId="LiveId" clId="{A4C1D395-0ACC-492A-A085-D2B22B57CDD1}" dt="2022-07-15T01:59:46.999" v="246" actId="478"/>
          <ac:spMkLst>
            <pc:docMk/>
            <pc:sldMk cId="626116814" sldId="258"/>
            <ac:spMk id="23" creationId="{61B9DF1A-799B-4063-A693-51F8883E29C9}"/>
          </ac:spMkLst>
        </pc:spChg>
        <pc:spChg chg="del">
          <ac:chgData name="Raphael Lima de Paiva" userId="5b3fc9e8aca7c287" providerId="LiveId" clId="{A4C1D395-0ACC-492A-A085-D2B22B57CDD1}" dt="2022-07-15T01:59:46.999" v="246" actId="478"/>
          <ac:spMkLst>
            <pc:docMk/>
            <pc:sldMk cId="626116814" sldId="258"/>
            <ac:spMk id="24" creationId="{4F6A34B3-6807-4021-9730-5D6E07E39D0C}"/>
          </ac:spMkLst>
        </pc:spChg>
        <pc:spChg chg="del">
          <ac:chgData name="Raphael Lima de Paiva" userId="5b3fc9e8aca7c287" providerId="LiveId" clId="{A4C1D395-0ACC-492A-A085-D2B22B57CDD1}" dt="2022-07-15T01:59:46.999" v="246" actId="478"/>
          <ac:spMkLst>
            <pc:docMk/>
            <pc:sldMk cId="626116814" sldId="258"/>
            <ac:spMk id="25" creationId="{D34337F0-1464-46B2-A484-DC9C725FBA21}"/>
          </ac:spMkLst>
        </pc:spChg>
        <pc:spChg chg="del">
          <ac:chgData name="Raphael Lima de Paiva" userId="5b3fc9e8aca7c287" providerId="LiveId" clId="{A4C1D395-0ACC-492A-A085-D2B22B57CDD1}" dt="2022-07-15T01:59:46.999" v="246" actId="478"/>
          <ac:spMkLst>
            <pc:docMk/>
            <pc:sldMk cId="626116814" sldId="258"/>
            <ac:spMk id="26" creationId="{EBE3243D-DE87-4333-87E2-ED96699147EA}"/>
          </ac:spMkLst>
        </pc:spChg>
        <pc:spChg chg="del">
          <ac:chgData name="Raphael Lima de Paiva" userId="5b3fc9e8aca7c287" providerId="LiveId" clId="{A4C1D395-0ACC-492A-A085-D2B22B57CDD1}" dt="2022-07-15T01:59:46.999" v="246" actId="478"/>
          <ac:spMkLst>
            <pc:docMk/>
            <pc:sldMk cId="626116814" sldId="258"/>
            <ac:spMk id="27" creationId="{8445FD11-094E-4FF5-AD69-CDF27D6BAA43}"/>
          </ac:spMkLst>
        </pc:spChg>
        <pc:spChg chg="del">
          <ac:chgData name="Raphael Lima de Paiva" userId="5b3fc9e8aca7c287" providerId="LiveId" clId="{A4C1D395-0ACC-492A-A085-D2B22B57CDD1}" dt="2022-07-15T01:59:46.999" v="246" actId="478"/>
          <ac:spMkLst>
            <pc:docMk/>
            <pc:sldMk cId="626116814" sldId="258"/>
            <ac:spMk id="29" creationId="{34742703-2FD9-4BB6-966E-2D7AFD5353BA}"/>
          </ac:spMkLst>
        </pc:spChg>
        <pc:spChg chg="add del mod ord">
          <ac:chgData name="Raphael Lima de Paiva" userId="5b3fc9e8aca7c287" providerId="LiveId" clId="{A4C1D395-0ACC-492A-A085-D2B22B57CDD1}" dt="2022-07-15T01:57:24.930" v="241" actId="11529"/>
          <ac:spMkLst>
            <pc:docMk/>
            <pc:sldMk cId="626116814" sldId="258"/>
            <ac:spMk id="30" creationId="{FD884FFA-0F41-DBB9-A8C7-0468584CBB0F}"/>
          </ac:spMkLst>
        </pc:spChg>
        <pc:spChg chg="del">
          <ac:chgData name="Raphael Lima de Paiva" userId="5b3fc9e8aca7c287" providerId="LiveId" clId="{A4C1D395-0ACC-492A-A085-D2B22B57CDD1}" dt="2022-07-15T01:59:46.999" v="246" actId="478"/>
          <ac:spMkLst>
            <pc:docMk/>
            <pc:sldMk cId="626116814" sldId="258"/>
            <ac:spMk id="31" creationId="{9B0C8EAD-9FC5-4ACB-84B6-5BBAC17E63AE}"/>
          </ac:spMkLst>
        </pc:spChg>
        <pc:spChg chg="add del mod">
          <ac:chgData name="Raphael Lima de Paiva" userId="5b3fc9e8aca7c287" providerId="LiveId" clId="{A4C1D395-0ACC-492A-A085-D2B22B57CDD1}" dt="2022-07-15T01:59:49.495" v="247" actId="478"/>
          <ac:spMkLst>
            <pc:docMk/>
            <pc:sldMk cId="626116814" sldId="258"/>
            <ac:spMk id="32" creationId="{218D0CD6-71FE-7E7C-76AF-4972C010F944}"/>
          </ac:spMkLst>
        </pc:spChg>
        <pc:spChg chg="add del mod">
          <ac:chgData name="Raphael Lima de Paiva" userId="5b3fc9e8aca7c287" providerId="LiveId" clId="{A4C1D395-0ACC-492A-A085-D2B22B57CDD1}" dt="2022-07-15T02:03:19.722" v="420" actId="767"/>
          <ac:spMkLst>
            <pc:docMk/>
            <pc:sldMk cId="626116814" sldId="258"/>
            <ac:spMk id="33" creationId="{1193A9D1-BB11-F065-CAC0-6C45857444E2}"/>
          </ac:spMkLst>
        </pc:spChg>
        <pc:spChg chg="add mod">
          <ac:chgData name="Raphael Lima de Paiva" userId="5b3fc9e8aca7c287" providerId="LiveId" clId="{A4C1D395-0ACC-492A-A085-D2B22B57CDD1}" dt="2022-07-15T02:53:51.559" v="2160" actId="1036"/>
          <ac:spMkLst>
            <pc:docMk/>
            <pc:sldMk cId="626116814" sldId="258"/>
            <ac:spMk id="34" creationId="{86952B33-5565-42CB-0D47-13D2DBEBAE60}"/>
          </ac:spMkLst>
        </pc:spChg>
        <pc:spChg chg="add del mod">
          <ac:chgData name="Raphael Lima de Paiva" userId="5b3fc9e8aca7c287" providerId="LiveId" clId="{A4C1D395-0ACC-492A-A085-D2B22B57CDD1}" dt="2022-07-15T02:10:21.943" v="814"/>
          <ac:spMkLst>
            <pc:docMk/>
            <pc:sldMk cId="626116814" sldId="258"/>
            <ac:spMk id="35" creationId="{B325DC13-17A0-FC59-410B-2DB86E762049}"/>
          </ac:spMkLst>
        </pc:spChg>
        <pc:spChg chg="del">
          <ac:chgData name="Raphael Lima de Paiva" userId="5b3fc9e8aca7c287" providerId="LiveId" clId="{A4C1D395-0ACC-492A-A085-D2B22B57CDD1}" dt="2022-07-15T01:59:46.999" v="246" actId="478"/>
          <ac:spMkLst>
            <pc:docMk/>
            <pc:sldMk cId="626116814" sldId="258"/>
            <ac:spMk id="37" creationId="{A676674F-940C-4D95-A91D-A0132A47BC58}"/>
          </ac:spMkLst>
        </pc:spChg>
        <pc:spChg chg="del">
          <ac:chgData name="Raphael Lima de Paiva" userId="5b3fc9e8aca7c287" providerId="LiveId" clId="{A4C1D395-0ACC-492A-A085-D2B22B57CDD1}" dt="2022-07-15T01:59:46.999" v="246" actId="478"/>
          <ac:spMkLst>
            <pc:docMk/>
            <pc:sldMk cId="626116814" sldId="258"/>
            <ac:spMk id="38" creationId="{DB7EFF5C-5E1C-4DE6-B656-71C1192431BA}"/>
          </ac:spMkLst>
        </pc:spChg>
        <pc:spChg chg="del">
          <ac:chgData name="Raphael Lima de Paiva" userId="5b3fc9e8aca7c287" providerId="LiveId" clId="{A4C1D395-0ACC-492A-A085-D2B22B57CDD1}" dt="2022-07-15T01:59:46.999" v="246" actId="478"/>
          <ac:spMkLst>
            <pc:docMk/>
            <pc:sldMk cId="626116814" sldId="258"/>
            <ac:spMk id="39" creationId="{333A1E88-D316-499E-B09E-3816B91F13C2}"/>
          </ac:spMkLst>
        </pc:spChg>
        <pc:spChg chg="del">
          <ac:chgData name="Raphael Lima de Paiva" userId="5b3fc9e8aca7c287" providerId="LiveId" clId="{A4C1D395-0ACC-492A-A085-D2B22B57CDD1}" dt="2022-07-15T01:59:46.999" v="246" actId="478"/>
          <ac:spMkLst>
            <pc:docMk/>
            <pc:sldMk cId="626116814" sldId="258"/>
            <ac:spMk id="40" creationId="{7C38D271-30E2-43FE-87F1-B5FB6DB474E2}"/>
          </ac:spMkLst>
        </pc:spChg>
        <pc:spChg chg="del">
          <ac:chgData name="Raphael Lima de Paiva" userId="5b3fc9e8aca7c287" providerId="LiveId" clId="{A4C1D395-0ACC-492A-A085-D2B22B57CDD1}" dt="2022-07-15T01:59:46.999" v="246" actId="478"/>
          <ac:spMkLst>
            <pc:docMk/>
            <pc:sldMk cId="626116814" sldId="258"/>
            <ac:spMk id="41" creationId="{29908B29-8EC7-4B5F-B9CA-9E75DB96FB77}"/>
          </ac:spMkLst>
        </pc:spChg>
        <pc:spChg chg="del">
          <ac:chgData name="Raphael Lima de Paiva" userId="5b3fc9e8aca7c287" providerId="LiveId" clId="{A4C1D395-0ACC-492A-A085-D2B22B57CDD1}" dt="2022-07-15T01:59:46.999" v="246" actId="478"/>
          <ac:spMkLst>
            <pc:docMk/>
            <pc:sldMk cId="626116814" sldId="258"/>
            <ac:spMk id="42" creationId="{C88D9879-B41A-417D-B72B-BF56AF82B91C}"/>
          </ac:spMkLst>
        </pc:spChg>
        <pc:spChg chg="add mod">
          <ac:chgData name="Raphael Lima de Paiva" userId="5b3fc9e8aca7c287" providerId="LiveId" clId="{A4C1D395-0ACC-492A-A085-D2B22B57CDD1}" dt="2022-07-15T02:53:24.118" v="2138" actId="255"/>
          <ac:spMkLst>
            <pc:docMk/>
            <pc:sldMk cId="626116814" sldId="258"/>
            <ac:spMk id="44" creationId="{68EA2739-A725-4120-8BCF-ADABE23F1F1E}"/>
          </ac:spMkLst>
        </pc:spChg>
        <pc:spChg chg="add del mod">
          <ac:chgData name="Raphael Lima de Paiva" userId="5b3fc9e8aca7c287" providerId="LiveId" clId="{A4C1D395-0ACC-492A-A085-D2B22B57CDD1}" dt="2022-07-15T02:03:12.360" v="414"/>
          <ac:spMkLst>
            <pc:docMk/>
            <pc:sldMk cId="626116814" sldId="258"/>
            <ac:spMk id="46" creationId="{3FF9E418-B22A-CFB9-B401-BCAF2CA82B9C}"/>
          </ac:spMkLst>
        </pc:spChg>
        <pc:spChg chg="add del mod">
          <ac:chgData name="Raphael Lima de Paiva" userId="5b3fc9e8aca7c287" providerId="LiveId" clId="{A4C1D395-0ACC-492A-A085-D2B22B57CDD1}" dt="2022-07-15T02:03:11.616" v="412"/>
          <ac:spMkLst>
            <pc:docMk/>
            <pc:sldMk cId="626116814" sldId="258"/>
            <ac:spMk id="47" creationId="{FC4F995B-D67D-E77F-25B1-0D5D3C29B5A9}"/>
          </ac:spMkLst>
        </pc:spChg>
        <pc:spChg chg="add mod">
          <ac:chgData name="Raphael Lima de Paiva" userId="5b3fc9e8aca7c287" providerId="LiveId" clId="{A4C1D395-0ACC-492A-A085-D2B22B57CDD1}" dt="2022-07-15T02:53:51.559" v="2160" actId="1036"/>
          <ac:spMkLst>
            <pc:docMk/>
            <pc:sldMk cId="626116814" sldId="258"/>
            <ac:spMk id="48" creationId="{72D7B0F9-9AEC-BDC6-2BD9-608E7EE62518}"/>
          </ac:spMkLst>
        </pc:spChg>
        <pc:spChg chg="del">
          <ac:chgData name="Raphael Lima de Paiva" userId="5b3fc9e8aca7c287" providerId="LiveId" clId="{A4C1D395-0ACC-492A-A085-D2B22B57CDD1}" dt="2022-07-15T01:59:46.999" v="246" actId="478"/>
          <ac:spMkLst>
            <pc:docMk/>
            <pc:sldMk cId="626116814" sldId="258"/>
            <ac:spMk id="49" creationId="{7398E4E5-07FD-DA3A-5911-D37FD30123CA}"/>
          </ac:spMkLst>
        </pc:spChg>
        <pc:spChg chg="del mod">
          <ac:chgData name="Raphael Lima de Paiva" userId="5b3fc9e8aca7c287" providerId="LiveId" clId="{A4C1D395-0ACC-492A-A085-D2B22B57CDD1}" dt="2022-07-15T01:44:30.809" v="125" actId="478"/>
          <ac:spMkLst>
            <pc:docMk/>
            <pc:sldMk cId="626116814" sldId="258"/>
            <ac:spMk id="50" creationId="{7EEBE815-F390-2979-E95F-8CB10F2C2793}"/>
          </ac:spMkLst>
        </pc:spChg>
        <pc:spChg chg="add del mod">
          <ac:chgData name="Raphael Lima de Paiva" userId="5b3fc9e8aca7c287" providerId="LiveId" clId="{A4C1D395-0ACC-492A-A085-D2B22B57CDD1}" dt="2022-07-15T02:07:23.178" v="503" actId="478"/>
          <ac:spMkLst>
            <pc:docMk/>
            <pc:sldMk cId="626116814" sldId="258"/>
            <ac:spMk id="51" creationId="{E7DCDB51-62DB-0012-5A37-0E392B710AC4}"/>
          </ac:spMkLst>
        </pc:spChg>
        <pc:spChg chg="add del mod">
          <ac:chgData name="Raphael Lima de Paiva" userId="5b3fc9e8aca7c287" providerId="LiveId" clId="{A4C1D395-0ACC-492A-A085-D2B22B57CDD1}" dt="2022-07-15T02:06:11.807" v="457"/>
          <ac:spMkLst>
            <pc:docMk/>
            <pc:sldMk cId="626116814" sldId="258"/>
            <ac:spMk id="52" creationId="{F6537314-4990-2035-5907-85003E7FEFBA}"/>
          </ac:spMkLst>
        </pc:spChg>
        <pc:spChg chg="add mod">
          <ac:chgData name="Raphael Lima de Paiva" userId="5b3fc9e8aca7c287" providerId="LiveId" clId="{A4C1D395-0ACC-492A-A085-D2B22B57CDD1}" dt="2022-07-15T02:53:51.559" v="2160" actId="1036"/>
          <ac:spMkLst>
            <pc:docMk/>
            <pc:sldMk cId="626116814" sldId="258"/>
            <ac:spMk id="53" creationId="{56D609F6-444C-048C-21E7-F56654640FC5}"/>
          </ac:spMkLst>
        </pc:spChg>
        <pc:spChg chg="add mod">
          <ac:chgData name="Raphael Lima de Paiva" userId="5b3fc9e8aca7c287" providerId="LiveId" clId="{A4C1D395-0ACC-492A-A085-D2B22B57CDD1}" dt="2022-07-15T02:53:51.559" v="2160" actId="1036"/>
          <ac:spMkLst>
            <pc:docMk/>
            <pc:sldMk cId="626116814" sldId="258"/>
            <ac:spMk id="54" creationId="{4FD84CC4-727E-587A-9BAC-CB5369705475}"/>
          </ac:spMkLst>
        </pc:spChg>
        <pc:spChg chg="add mod">
          <ac:chgData name="Raphael Lima de Paiva" userId="5b3fc9e8aca7c287" providerId="LiveId" clId="{A4C1D395-0ACC-492A-A085-D2B22B57CDD1}" dt="2022-07-15T02:53:51.559" v="2160" actId="1036"/>
          <ac:spMkLst>
            <pc:docMk/>
            <pc:sldMk cId="626116814" sldId="258"/>
            <ac:spMk id="55" creationId="{62BF79F1-68B4-0EA2-E346-DADF3C31ADF3}"/>
          </ac:spMkLst>
        </pc:spChg>
        <pc:spChg chg="add mod">
          <ac:chgData name="Raphael Lima de Paiva" userId="5b3fc9e8aca7c287" providerId="LiveId" clId="{A4C1D395-0ACC-492A-A085-D2B22B57CDD1}" dt="2022-07-15T02:53:51.559" v="2160" actId="1036"/>
          <ac:spMkLst>
            <pc:docMk/>
            <pc:sldMk cId="626116814" sldId="258"/>
            <ac:spMk id="56" creationId="{B5185274-D3DD-19A8-C106-B498CB6ECBA5}"/>
          </ac:spMkLst>
        </pc:spChg>
        <pc:spChg chg="add mod">
          <ac:chgData name="Raphael Lima de Paiva" userId="5b3fc9e8aca7c287" providerId="LiveId" clId="{A4C1D395-0ACC-492A-A085-D2B22B57CDD1}" dt="2022-07-15T02:53:51.559" v="2160" actId="1036"/>
          <ac:spMkLst>
            <pc:docMk/>
            <pc:sldMk cId="626116814" sldId="258"/>
            <ac:spMk id="57" creationId="{08677508-FA1D-CFB2-A923-0410D3BEC92B}"/>
          </ac:spMkLst>
        </pc:spChg>
        <pc:spChg chg="add del mod">
          <ac:chgData name="Raphael Lima de Paiva" userId="5b3fc9e8aca7c287" providerId="LiveId" clId="{A4C1D395-0ACC-492A-A085-D2B22B57CDD1}" dt="2022-07-15T02:53:51.559" v="2160" actId="1036"/>
          <ac:spMkLst>
            <pc:docMk/>
            <pc:sldMk cId="626116814" sldId="258"/>
            <ac:spMk id="58" creationId="{BB12759A-6246-C805-7045-AB211FB956D3}"/>
          </ac:spMkLst>
        </pc:spChg>
        <pc:spChg chg="add mod">
          <ac:chgData name="Raphael Lima de Paiva" userId="5b3fc9e8aca7c287" providerId="LiveId" clId="{A4C1D395-0ACC-492A-A085-D2B22B57CDD1}" dt="2022-07-15T02:53:51.559" v="2160" actId="1036"/>
          <ac:spMkLst>
            <pc:docMk/>
            <pc:sldMk cId="626116814" sldId="258"/>
            <ac:spMk id="63" creationId="{9437CED6-70F1-3722-E521-843F8CFF9634}"/>
          </ac:spMkLst>
        </pc:spChg>
        <pc:spChg chg="add mod">
          <ac:chgData name="Raphael Lima de Paiva" userId="5b3fc9e8aca7c287" providerId="LiveId" clId="{A4C1D395-0ACC-492A-A085-D2B22B57CDD1}" dt="2022-07-15T02:53:51.559" v="2160" actId="1036"/>
          <ac:spMkLst>
            <pc:docMk/>
            <pc:sldMk cId="626116814" sldId="258"/>
            <ac:spMk id="64" creationId="{6389F567-D8F7-F402-9C5A-C311D1DE7447}"/>
          </ac:spMkLst>
        </pc:spChg>
        <pc:spChg chg="add mod">
          <ac:chgData name="Raphael Lima de Paiva" userId="5b3fc9e8aca7c287" providerId="LiveId" clId="{A4C1D395-0ACC-492A-A085-D2B22B57CDD1}" dt="2022-07-15T02:53:51.559" v="2160" actId="1036"/>
          <ac:spMkLst>
            <pc:docMk/>
            <pc:sldMk cId="626116814" sldId="258"/>
            <ac:spMk id="73" creationId="{401C6DAA-5EAB-D365-96B1-2C89009C8117}"/>
          </ac:spMkLst>
        </pc:spChg>
        <pc:spChg chg="add mod">
          <ac:chgData name="Raphael Lima de Paiva" userId="5b3fc9e8aca7c287" providerId="LiveId" clId="{A4C1D395-0ACC-492A-A085-D2B22B57CDD1}" dt="2022-07-15T02:53:51.559" v="2160" actId="1036"/>
          <ac:spMkLst>
            <pc:docMk/>
            <pc:sldMk cId="626116814" sldId="258"/>
            <ac:spMk id="74" creationId="{7AC2810C-EE53-7891-53B3-E7E690334AAE}"/>
          </ac:spMkLst>
        </pc:spChg>
        <pc:spChg chg="add mod">
          <ac:chgData name="Raphael Lima de Paiva" userId="5b3fc9e8aca7c287" providerId="LiveId" clId="{A4C1D395-0ACC-492A-A085-D2B22B57CDD1}" dt="2022-07-15T02:53:51.559" v="2160" actId="1036"/>
          <ac:spMkLst>
            <pc:docMk/>
            <pc:sldMk cId="626116814" sldId="258"/>
            <ac:spMk id="75" creationId="{20D6D2E2-88D0-8D84-F6F0-8EFD8B9A51ED}"/>
          </ac:spMkLst>
        </pc:spChg>
        <pc:spChg chg="add mod">
          <ac:chgData name="Raphael Lima de Paiva" userId="5b3fc9e8aca7c287" providerId="LiveId" clId="{A4C1D395-0ACC-492A-A085-D2B22B57CDD1}" dt="2022-07-15T02:53:51.559" v="2160" actId="1036"/>
          <ac:spMkLst>
            <pc:docMk/>
            <pc:sldMk cId="626116814" sldId="258"/>
            <ac:spMk id="76" creationId="{58B4045E-6712-48F7-7721-8583CB5CF024}"/>
          </ac:spMkLst>
        </pc:spChg>
        <pc:grpChg chg="add mod">
          <ac:chgData name="Raphael Lima de Paiva" userId="5b3fc9e8aca7c287" providerId="LiveId" clId="{A4C1D395-0ACC-492A-A085-D2B22B57CDD1}" dt="2022-07-15T01:47:50.841" v="174" actId="164"/>
          <ac:grpSpMkLst>
            <pc:docMk/>
            <pc:sldMk cId="626116814" sldId="258"/>
            <ac:grpSpMk id="9" creationId="{C100F15E-758A-35D2-EDE6-48494A63DC0A}"/>
          </ac:grpSpMkLst>
        </pc:grpChg>
        <pc:grpChg chg="add mod">
          <ac:chgData name="Raphael Lima de Paiva" userId="5b3fc9e8aca7c287" providerId="LiveId" clId="{A4C1D395-0ACC-492A-A085-D2B22B57CDD1}" dt="2022-07-15T02:15:12.458" v="936" actId="164"/>
          <ac:grpSpMkLst>
            <pc:docMk/>
            <pc:sldMk cId="626116814" sldId="258"/>
            <ac:grpSpMk id="59" creationId="{589634AA-4A78-784D-B255-678EBA185CBE}"/>
          </ac:grpSpMkLst>
        </pc:grpChg>
        <pc:graphicFrameChg chg="del mod">
          <ac:chgData name="Raphael Lima de Paiva" userId="5b3fc9e8aca7c287" providerId="LiveId" clId="{A4C1D395-0ACC-492A-A085-D2B22B57CDD1}" dt="2022-07-15T01:59:46.999" v="246" actId="478"/>
          <ac:graphicFrameMkLst>
            <pc:docMk/>
            <pc:sldMk cId="626116814" sldId="258"/>
            <ac:graphicFrameMk id="28" creationId="{D1D3DE85-B5F3-407F-B2A4-F6EA684731D4}"/>
          </ac:graphicFrameMkLst>
        </pc:graphicFrameChg>
        <pc:graphicFrameChg chg="add del mod">
          <ac:chgData name="Raphael Lima de Paiva" userId="5b3fc9e8aca7c287" providerId="LiveId" clId="{A4C1D395-0ACC-492A-A085-D2B22B57CDD1}" dt="2022-07-15T02:34:35.551" v="1770" actId="478"/>
          <ac:graphicFrameMkLst>
            <pc:docMk/>
            <pc:sldMk cId="626116814" sldId="258"/>
            <ac:graphicFrameMk id="67" creationId="{35963164-5799-9342-E66B-90A9A4435495}"/>
          </ac:graphicFrameMkLst>
        </pc:graphicFrameChg>
        <pc:graphicFrameChg chg="add del mod modGraphic">
          <ac:chgData name="Raphael Lima de Paiva" userId="5b3fc9e8aca7c287" providerId="LiveId" clId="{A4C1D395-0ACC-492A-A085-D2B22B57CDD1}" dt="2022-07-15T02:34:49.781" v="1776"/>
          <ac:graphicFrameMkLst>
            <pc:docMk/>
            <pc:sldMk cId="626116814" sldId="258"/>
            <ac:graphicFrameMk id="68" creationId="{429D9025-9ACA-3311-8DB0-E69AF19A7A97}"/>
          </ac:graphicFrameMkLst>
        </pc:graphicFrameChg>
        <pc:graphicFrameChg chg="add del mod modGraphic">
          <ac:chgData name="Raphael Lima de Paiva" userId="5b3fc9e8aca7c287" providerId="LiveId" clId="{A4C1D395-0ACC-492A-A085-D2B22B57CDD1}" dt="2022-07-15T02:40:28.499" v="1854" actId="478"/>
          <ac:graphicFrameMkLst>
            <pc:docMk/>
            <pc:sldMk cId="626116814" sldId="258"/>
            <ac:graphicFrameMk id="69" creationId="{0F59DFC6-494F-99D1-7E11-C2F972BA02AF}"/>
          </ac:graphicFrameMkLst>
        </pc:graphicFrameChg>
        <pc:graphicFrameChg chg="add del mod">
          <ac:chgData name="Raphael Lima de Paiva" userId="5b3fc9e8aca7c287" providerId="LiveId" clId="{A4C1D395-0ACC-492A-A085-D2B22B57CDD1}" dt="2022-07-15T02:35:54.520" v="1788" actId="478"/>
          <ac:graphicFrameMkLst>
            <pc:docMk/>
            <pc:sldMk cId="626116814" sldId="258"/>
            <ac:graphicFrameMk id="70" creationId="{848141AC-3439-B976-7454-F4019CD4C9DA}"/>
          </ac:graphicFrameMkLst>
        </pc:graphicFrameChg>
        <pc:graphicFrameChg chg="add del mod">
          <ac:chgData name="Raphael Lima de Paiva" userId="5b3fc9e8aca7c287" providerId="LiveId" clId="{A4C1D395-0ACC-492A-A085-D2B22B57CDD1}" dt="2022-07-15T02:38:15.216" v="1827" actId="478"/>
          <ac:graphicFrameMkLst>
            <pc:docMk/>
            <pc:sldMk cId="626116814" sldId="258"/>
            <ac:graphicFrameMk id="71" creationId="{AC6BADC9-381A-17FC-73CD-FDAD502671C0}"/>
          </ac:graphicFrameMkLst>
        </pc:graphicFrameChg>
        <pc:graphicFrameChg chg="add mod modGraphic">
          <ac:chgData name="Raphael Lima de Paiva" userId="5b3fc9e8aca7c287" providerId="LiveId" clId="{A4C1D395-0ACC-492A-A085-D2B22B57CDD1}" dt="2022-07-15T02:53:51.559" v="2160" actId="1036"/>
          <ac:graphicFrameMkLst>
            <pc:docMk/>
            <pc:sldMk cId="626116814" sldId="258"/>
            <ac:graphicFrameMk id="72" creationId="{7F89B8A6-1128-4653-39B2-D4B373D26455}"/>
          </ac:graphicFrameMkLst>
        </pc:graphicFrameChg>
        <pc:picChg chg="mod">
          <ac:chgData name="Raphael Lima de Paiva" userId="5b3fc9e8aca7c287" providerId="LiveId" clId="{A4C1D395-0ACC-492A-A085-D2B22B57CDD1}" dt="2022-07-15T01:44:01.867" v="122" actId="12789"/>
          <ac:picMkLst>
            <pc:docMk/>
            <pc:sldMk cId="626116814" sldId="258"/>
            <ac:picMk id="5" creationId="{F0F9BF3E-7FE7-719F-923A-BB23B0DE7280}"/>
          </ac:picMkLst>
        </pc:picChg>
        <pc:picChg chg="mod modCrop">
          <ac:chgData name="Raphael Lima de Paiva" userId="5b3fc9e8aca7c287" providerId="LiveId" clId="{A4C1D395-0ACC-492A-A085-D2B22B57CDD1}" dt="2022-07-15T01:49:28.826" v="201" actId="1035"/>
          <ac:picMkLst>
            <pc:docMk/>
            <pc:sldMk cId="626116814" sldId="258"/>
            <ac:picMk id="7" creationId="{6ECC4293-81E7-D240-33D5-59DD396B9977}"/>
          </ac:picMkLst>
        </pc:picChg>
        <pc:picChg chg="mod">
          <ac:chgData name="Raphael Lima de Paiva" userId="5b3fc9e8aca7c287" providerId="LiveId" clId="{A4C1D395-0ACC-492A-A085-D2B22B57CDD1}" dt="2022-07-15T01:49:28.826" v="201" actId="1035"/>
          <ac:picMkLst>
            <pc:docMk/>
            <pc:sldMk cId="626116814" sldId="258"/>
            <ac:picMk id="12" creationId="{B3B4F405-E275-414F-3365-023D58443B70}"/>
          </ac:picMkLst>
        </pc:picChg>
        <pc:picChg chg="del">
          <ac:chgData name="Raphael Lima de Paiva" userId="5b3fc9e8aca7c287" providerId="LiveId" clId="{A4C1D395-0ACC-492A-A085-D2B22B57CDD1}" dt="2022-07-15T01:59:46.999" v="246" actId="478"/>
          <ac:picMkLst>
            <pc:docMk/>
            <pc:sldMk cId="626116814" sldId="258"/>
            <ac:picMk id="13" creationId="{A7BAA4A8-2C31-4B88-8306-FFD37DB40389}"/>
          </ac:picMkLst>
        </pc:picChg>
        <pc:picChg chg="del">
          <ac:chgData name="Raphael Lima de Paiva" userId="5b3fc9e8aca7c287" providerId="LiveId" clId="{A4C1D395-0ACC-492A-A085-D2B22B57CDD1}" dt="2022-07-15T01:59:46.999" v="246" actId="478"/>
          <ac:picMkLst>
            <pc:docMk/>
            <pc:sldMk cId="626116814" sldId="258"/>
            <ac:picMk id="15" creationId="{76475F07-2781-4A1C-9810-AB94DBC76D07}"/>
          </ac:picMkLst>
        </pc:picChg>
        <pc:picChg chg="mod">
          <ac:chgData name="Raphael Lima de Paiva" userId="5b3fc9e8aca7c287" providerId="LiveId" clId="{A4C1D395-0ACC-492A-A085-D2B22B57CDD1}" dt="2022-07-15T01:49:28.826" v="201" actId="1035"/>
          <ac:picMkLst>
            <pc:docMk/>
            <pc:sldMk cId="626116814" sldId="258"/>
            <ac:picMk id="22" creationId="{2A74D2C3-D226-9499-C175-B556C7AFC0CE}"/>
          </ac:picMkLst>
        </pc:picChg>
        <pc:picChg chg="mod">
          <ac:chgData name="Raphael Lima de Paiva" userId="5b3fc9e8aca7c287" providerId="LiveId" clId="{A4C1D395-0ACC-492A-A085-D2B22B57CDD1}" dt="2022-07-15T01:49:28.826" v="201" actId="1035"/>
          <ac:picMkLst>
            <pc:docMk/>
            <pc:sldMk cId="626116814" sldId="258"/>
            <ac:picMk id="36" creationId="{0C222334-87BF-44B9-98E7-CD169188AA5D}"/>
          </ac:picMkLst>
        </pc:picChg>
        <pc:picChg chg="mod">
          <ac:chgData name="Raphael Lima de Paiva" userId="5b3fc9e8aca7c287" providerId="LiveId" clId="{A4C1D395-0ACC-492A-A085-D2B22B57CDD1}" dt="2022-07-15T01:49:28.826" v="201" actId="1035"/>
          <ac:picMkLst>
            <pc:docMk/>
            <pc:sldMk cId="626116814" sldId="258"/>
            <ac:picMk id="45" creationId="{0DB1DF57-208F-DD15-4006-29D0EDF22745}"/>
          </ac:picMkLst>
        </pc:picChg>
        <pc:picChg chg="add del mod">
          <ac:chgData name="Raphael Lima de Paiva" userId="5b3fc9e8aca7c287" providerId="LiveId" clId="{A4C1D395-0ACC-492A-A085-D2B22B57CDD1}" dt="2022-07-15T02:31:58.370" v="1629" actId="478"/>
          <ac:picMkLst>
            <pc:docMk/>
            <pc:sldMk cId="626116814" sldId="258"/>
            <ac:picMk id="62" creationId="{A91D5F7C-A314-21E7-7065-A46CCA6A736D}"/>
          </ac:picMkLst>
        </pc:picChg>
        <pc:picChg chg="add del mod">
          <ac:chgData name="Raphael Lima de Paiva" userId="5b3fc9e8aca7c287" providerId="LiveId" clId="{A4C1D395-0ACC-492A-A085-D2B22B57CDD1}" dt="2022-07-15T02:32:40.111" v="1657" actId="478"/>
          <ac:picMkLst>
            <pc:docMk/>
            <pc:sldMk cId="626116814" sldId="258"/>
            <ac:picMk id="65" creationId="{2A55846B-6998-F617-8192-21394DA1A50F}"/>
          </ac:picMkLst>
        </pc:picChg>
        <pc:picChg chg="add mod">
          <ac:chgData name="Raphael Lima de Paiva" userId="5b3fc9e8aca7c287" providerId="LiveId" clId="{A4C1D395-0ACC-492A-A085-D2B22B57CDD1}" dt="2022-07-15T02:53:51.559" v="2160" actId="1036"/>
          <ac:picMkLst>
            <pc:docMk/>
            <pc:sldMk cId="626116814" sldId="258"/>
            <ac:picMk id="66" creationId="{EBEB04D4-4647-B221-C640-D0EA8EDC96B7}"/>
          </ac:picMkLst>
        </pc:picChg>
        <pc:cxnChg chg="del">
          <ac:chgData name="Raphael Lima de Paiva" userId="5b3fc9e8aca7c287" providerId="LiveId" clId="{A4C1D395-0ACC-492A-A085-D2B22B57CDD1}" dt="2022-07-15T01:59:46.999" v="246" actId="478"/>
          <ac:cxnSpMkLst>
            <pc:docMk/>
            <pc:sldMk cId="626116814" sldId="258"/>
            <ac:cxnSpMk id="14" creationId="{342E41A0-AD9F-44CF-B9ED-F186AFDFCF61}"/>
          </ac:cxnSpMkLst>
        </pc:cxnChg>
        <pc:cxnChg chg="add mod">
          <ac:chgData name="Raphael Lima de Paiva" userId="5b3fc9e8aca7c287" providerId="LiveId" clId="{A4C1D395-0ACC-492A-A085-D2B22B57CDD1}" dt="2022-07-15T02:04:07.595" v="427" actId="12788"/>
          <ac:cxnSpMkLst>
            <pc:docMk/>
            <pc:sldMk cId="626116814" sldId="258"/>
            <ac:cxnSpMk id="20" creationId="{1F972E52-7383-E516-1D5D-7A5E2A5CF261}"/>
          </ac:cxnSpMkLst>
        </pc:cxnChg>
        <pc:cxnChg chg="add mod">
          <ac:chgData name="Raphael Lima de Paiva" userId="5b3fc9e8aca7c287" providerId="LiveId" clId="{A4C1D395-0ACC-492A-A085-D2B22B57CDD1}" dt="2022-07-15T02:03:53.110" v="425" actId="12788"/>
          <ac:cxnSpMkLst>
            <pc:docMk/>
            <pc:sldMk cId="626116814" sldId="258"/>
            <ac:cxnSpMk id="43" creationId="{BFB394DF-2E93-E257-4202-7D69E5DB1E48}"/>
          </ac:cxnSpMkLst>
        </pc:cxnChg>
        <pc:cxnChg chg="add mod">
          <ac:chgData name="Raphael Lima de Paiva" userId="5b3fc9e8aca7c287" providerId="LiveId" clId="{A4C1D395-0ACC-492A-A085-D2B22B57CDD1}" dt="2022-07-15T02:53:51.559" v="2160" actId="1036"/>
          <ac:cxnSpMkLst>
            <pc:docMk/>
            <pc:sldMk cId="626116814" sldId="258"/>
            <ac:cxnSpMk id="61" creationId="{CBD51A47-A6E7-F5AE-DD36-D5B2702FCA3B}"/>
          </ac:cxnSpMkLst>
        </pc:cxnChg>
      </pc:sldChg>
      <pc:sldChg chg="addSp delSp modSp add mod">
        <pc:chgData name="Raphael Lima de Paiva" userId="5b3fc9e8aca7c287" providerId="LiveId" clId="{A4C1D395-0ACC-492A-A085-D2B22B57CDD1}" dt="2022-07-15T03:06:25.017" v="2265" actId="20577"/>
        <pc:sldMkLst>
          <pc:docMk/>
          <pc:sldMk cId="125644632" sldId="259"/>
        </pc:sldMkLst>
        <pc:spChg chg="mod">
          <ac:chgData name="Raphael Lima de Paiva" userId="5b3fc9e8aca7c287" providerId="LiveId" clId="{A4C1D395-0ACC-492A-A085-D2B22B57CDD1}" dt="2022-07-15T02:56:28.727" v="2171" actId="207"/>
          <ac:spMkLst>
            <pc:docMk/>
            <pc:sldMk cId="125644632" sldId="259"/>
            <ac:spMk id="34" creationId="{86952B33-5565-42CB-0D47-13D2DBEBAE60}"/>
          </ac:spMkLst>
        </pc:spChg>
        <pc:spChg chg="mod">
          <ac:chgData name="Raphael Lima de Paiva" userId="5b3fc9e8aca7c287" providerId="LiveId" clId="{A4C1D395-0ACC-492A-A085-D2B22B57CDD1}" dt="2022-07-15T02:59:36.564" v="2195" actId="6549"/>
          <ac:spMkLst>
            <pc:docMk/>
            <pc:sldMk cId="125644632" sldId="259"/>
            <ac:spMk id="44" creationId="{68EA2739-A725-4120-8BCF-ADABE23F1F1E}"/>
          </ac:spMkLst>
        </pc:spChg>
        <pc:spChg chg="mod">
          <ac:chgData name="Raphael Lima de Paiva" userId="5b3fc9e8aca7c287" providerId="LiveId" clId="{A4C1D395-0ACC-492A-A085-D2B22B57CDD1}" dt="2022-07-15T02:57:41.272" v="2183" actId="207"/>
          <ac:spMkLst>
            <pc:docMk/>
            <pc:sldMk cId="125644632" sldId="259"/>
            <ac:spMk id="53" creationId="{56D609F6-444C-048C-21E7-F56654640FC5}"/>
          </ac:spMkLst>
        </pc:spChg>
        <pc:spChg chg="mod">
          <ac:chgData name="Raphael Lima de Paiva" userId="5b3fc9e8aca7c287" providerId="LiveId" clId="{A4C1D395-0ACC-492A-A085-D2B22B57CDD1}" dt="2022-07-15T02:57:41.272" v="2183" actId="207"/>
          <ac:spMkLst>
            <pc:docMk/>
            <pc:sldMk cId="125644632" sldId="259"/>
            <ac:spMk id="54" creationId="{4FD84CC4-727E-587A-9BAC-CB5369705475}"/>
          </ac:spMkLst>
        </pc:spChg>
        <pc:spChg chg="mod">
          <ac:chgData name="Raphael Lima de Paiva" userId="5b3fc9e8aca7c287" providerId="LiveId" clId="{A4C1D395-0ACC-492A-A085-D2B22B57CDD1}" dt="2022-07-15T02:57:41.272" v="2183" actId="207"/>
          <ac:spMkLst>
            <pc:docMk/>
            <pc:sldMk cId="125644632" sldId="259"/>
            <ac:spMk id="55" creationId="{62BF79F1-68B4-0EA2-E346-DADF3C31ADF3}"/>
          </ac:spMkLst>
        </pc:spChg>
        <pc:spChg chg="mod">
          <ac:chgData name="Raphael Lima de Paiva" userId="5b3fc9e8aca7c287" providerId="LiveId" clId="{A4C1D395-0ACC-492A-A085-D2B22B57CDD1}" dt="2022-07-15T02:57:41.272" v="2183" actId="207"/>
          <ac:spMkLst>
            <pc:docMk/>
            <pc:sldMk cId="125644632" sldId="259"/>
            <ac:spMk id="56" creationId="{B5185274-D3DD-19A8-C106-B498CB6ECBA5}"/>
          </ac:spMkLst>
        </pc:spChg>
        <pc:spChg chg="mod">
          <ac:chgData name="Raphael Lima de Paiva" userId="5b3fc9e8aca7c287" providerId="LiveId" clId="{A4C1D395-0ACC-492A-A085-D2B22B57CDD1}" dt="2022-07-15T02:57:41.272" v="2183" actId="207"/>
          <ac:spMkLst>
            <pc:docMk/>
            <pc:sldMk cId="125644632" sldId="259"/>
            <ac:spMk id="57" creationId="{08677508-FA1D-CFB2-A923-0410D3BEC92B}"/>
          </ac:spMkLst>
        </pc:spChg>
        <pc:spChg chg="mod">
          <ac:chgData name="Raphael Lima de Paiva" userId="5b3fc9e8aca7c287" providerId="LiveId" clId="{A4C1D395-0ACC-492A-A085-D2B22B57CDD1}" dt="2022-07-15T03:06:25.017" v="2265" actId="20577"/>
          <ac:spMkLst>
            <pc:docMk/>
            <pc:sldMk cId="125644632" sldId="259"/>
            <ac:spMk id="74" creationId="{7AC2810C-EE53-7891-53B3-E7E690334AAE}"/>
          </ac:spMkLst>
        </pc:spChg>
        <pc:cxnChg chg="add mod">
          <ac:chgData name="Raphael Lima de Paiva" userId="5b3fc9e8aca7c287" providerId="LiveId" clId="{A4C1D395-0ACC-492A-A085-D2B22B57CDD1}" dt="2022-07-15T03:00:22.537" v="2197" actId="13822"/>
          <ac:cxnSpMkLst>
            <pc:docMk/>
            <pc:sldMk cId="125644632" sldId="259"/>
            <ac:cxnSpMk id="3" creationId="{4B58CC00-3773-AC55-52DB-F5A79793A6B8}"/>
          </ac:cxnSpMkLst>
        </pc:cxnChg>
        <pc:cxnChg chg="add mod">
          <ac:chgData name="Raphael Lima de Paiva" userId="5b3fc9e8aca7c287" providerId="LiveId" clId="{A4C1D395-0ACC-492A-A085-D2B22B57CDD1}" dt="2022-07-15T03:00:22.537" v="2197" actId="13822"/>
          <ac:cxnSpMkLst>
            <pc:docMk/>
            <pc:sldMk cId="125644632" sldId="259"/>
            <ac:cxnSpMk id="31" creationId="{D83DB104-79EB-DC26-D4B0-00166874DC73}"/>
          </ac:cxnSpMkLst>
        </pc:cxnChg>
        <pc:cxnChg chg="add mod">
          <ac:chgData name="Raphael Lima de Paiva" userId="5b3fc9e8aca7c287" providerId="LiveId" clId="{A4C1D395-0ACC-492A-A085-D2B22B57CDD1}" dt="2022-07-15T03:00:22.537" v="2197" actId="13822"/>
          <ac:cxnSpMkLst>
            <pc:docMk/>
            <pc:sldMk cId="125644632" sldId="259"/>
            <ac:cxnSpMk id="32" creationId="{4FFD0D64-5BA0-8213-7A0C-07F1913D7396}"/>
          </ac:cxnSpMkLst>
        </pc:cxnChg>
        <pc:cxnChg chg="add mod">
          <ac:chgData name="Raphael Lima de Paiva" userId="5b3fc9e8aca7c287" providerId="LiveId" clId="{A4C1D395-0ACC-492A-A085-D2B22B57CDD1}" dt="2022-07-15T03:00:22.537" v="2197" actId="13822"/>
          <ac:cxnSpMkLst>
            <pc:docMk/>
            <pc:sldMk cId="125644632" sldId="259"/>
            <ac:cxnSpMk id="33" creationId="{4281BA2A-62D8-A991-A97D-8CB534C65396}"/>
          </ac:cxnSpMkLst>
        </pc:cxnChg>
        <pc:cxnChg chg="add mod">
          <ac:chgData name="Raphael Lima de Paiva" userId="5b3fc9e8aca7c287" providerId="LiveId" clId="{A4C1D395-0ACC-492A-A085-D2B22B57CDD1}" dt="2022-07-15T03:00:22.537" v="2197" actId="13822"/>
          <ac:cxnSpMkLst>
            <pc:docMk/>
            <pc:sldMk cId="125644632" sldId="259"/>
            <ac:cxnSpMk id="35" creationId="{AF63A7DE-EADC-69CD-D3DC-F6578BE4F19B}"/>
          </ac:cxnSpMkLst>
        </pc:cxnChg>
        <pc:cxnChg chg="add mod">
          <ac:chgData name="Raphael Lima de Paiva" userId="5b3fc9e8aca7c287" providerId="LiveId" clId="{A4C1D395-0ACC-492A-A085-D2B22B57CDD1}" dt="2022-07-15T03:00:22.537" v="2197" actId="13822"/>
          <ac:cxnSpMkLst>
            <pc:docMk/>
            <pc:sldMk cId="125644632" sldId="259"/>
            <ac:cxnSpMk id="37" creationId="{520269AA-C15D-642B-E677-A00D502407A1}"/>
          </ac:cxnSpMkLst>
        </pc:cxnChg>
        <pc:cxnChg chg="del">
          <ac:chgData name="Raphael Lima de Paiva" userId="5b3fc9e8aca7c287" providerId="LiveId" clId="{A4C1D395-0ACC-492A-A085-D2B22B57CDD1}" dt="2022-07-15T02:54:37.739" v="2163" actId="478"/>
          <ac:cxnSpMkLst>
            <pc:docMk/>
            <pc:sldMk cId="125644632" sldId="259"/>
            <ac:cxnSpMk id="61" creationId="{CBD51A47-A6E7-F5AE-DD36-D5B2702FCA3B}"/>
          </ac:cxnSpMkLst>
        </pc:cxnChg>
      </pc:sldChg>
      <pc:sldMasterChg chg="setBg">
        <pc:chgData name="Raphael Lima de Paiva" userId="5b3fc9e8aca7c287" providerId="LiveId" clId="{A4C1D395-0ACC-492A-A085-D2B22B57CDD1}" dt="2022-07-15T01:58:23.287" v="242"/>
        <pc:sldMasterMkLst>
          <pc:docMk/>
          <pc:sldMasterMk cId="4188244012" sldId="2147483814"/>
        </pc:sldMasterMkLst>
      </pc:sldMasterChg>
    </pc:docChg>
  </pc:docChgLst>
  <pc:docChgLst>
    <pc:chgData name="Raphael Lima de Paiva" userId="5b3fc9e8aca7c287" providerId="LiveId" clId="{21D6C5DC-983F-41E2-87EB-1BD16C9FCD64}"/>
    <pc:docChg chg="undo custSel modSld modMainMaster">
      <pc:chgData name="Raphael Lima de Paiva" userId="5b3fc9e8aca7c287" providerId="LiveId" clId="{21D6C5DC-983F-41E2-87EB-1BD16C9FCD64}" dt="2022-07-18T19:10:29.070" v="125" actId="478"/>
      <pc:docMkLst>
        <pc:docMk/>
      </pc:docMkLst>
      <pc:sldChg chg="addSp delSp modSp mod">
        <pc:chgData name="Raphael Lima de Paiva" userId="5b3fc9e8aca7c287" providerId="LiveId" clId="{21D6C5DC-983F-41E2-87EB-1BD16C9FCD64}" dt="2022-07-18T19:04:49.971" v="93" actId="21"/>
        <pc:sldMkLst>
          <pc:docMk/>
          <pc:sldMk cId="3615459997" sldId="260"/>
        </pc:sldMkLst>
        <pc:spChg chg="del">
          <ac:chgData name="Raphael Lima de Paiva" userId="5b3fc9e8aca7c287" providerId="LiveId" clId="{21D6C5DC-983F-41E2-87EB-1BD16C9FCD64}" dt="2022-07-18T19:03:08.152" v="84" actId="478"/>
          <ac:spMkLst>
            <pc:docMk/>
            <pc:sldMk cId="3615459997" sldId="260"/>
            <ac:spMk id="6" creationId="{0EC79D39-1F8B-276E-7B91-434C32143B7A}"/>
          </ac:spMkLst>
        </pc:spChg>
        <pc:spChg chg="mod">
          <ac:chgData name="Raphael Lima de Paiva" userId="5b3fc9e8aca7c287" providerId="LiveId" clId="{21D6C5DC-983F-41E2-87EB-1BD16C9FCD64}" dt="2022-07-18T19:03:22.837" v="87" actId="1076"/>
          <ac:spMkLst>
            <pc:docMk/>
            <pc:sldMk cId="3615459997" sldId="260"/>
            <ac:spMk id="44" creationId="{68EA2739-A725-4120-8BCF-ADABE23F1F1E}"/>
          </ac:spMkLst>
        </pc:spChg>
        <pc:picChg chg="add del mod">
          <ac:chgData name="Raphael Lima de Paiva" userId="5b3fc9e8aca7c287" providerId="LiveId" clId="{21D6C5DC-983F-41E2-87EB-1BD16C9FCD64}" dt="2022-07-18T19:02:42.471" v="83" actId="478"/>
          <ac:picMkLst>
            <pc:docMk/>
            <pc:sldMk cId="3615459997" sldId="260"/>
            <ac:picMk id="4" creationId="{39B631B5-145B-7263-99D3-78042C8B2BF7}"/>
          </ac:picMkLst>
        </pc:picChg>
        <pc:picChg chg="del">
          <ac:chgData name="Raphael Lima de Paiva" userId="5b3fc9e8aca7c287" providerId="LiveId" clId="{21D6C5DC-983F-41E2-87EB-1BD16C9FCD64}" dt="2022-07-18T19:03:08.152" v="84" actId="478"/>
          <ac:picMkLst>
            <pc:docMk/>
            <pc:sldMk cId="3615459997" sldId="260"/>
            <ac:picMk id="5" creationId="{F0F9BF3E-7FE7-719F-923A-BB23B0DE7280}"/>
          </ac:picMkLst>
        </pc:picChg>
        <pc:picChg chg="del mod">
          <ac:chgData name="Raphael Lima de Paiva" userId="5b3fc9e8aca7c287" providerId="LiveId" clId="{21D6C5DC-983F-41E2-87EB-1BD16C9FCD64}" dt="2022-07-18T19:03:08.152" v="84" actId="478"/>
          <ac:picMkLst>
            <pc:docMk/>
            <pc:sldMk cId="3615459997" sldId="260"/>
            <ac:picMk id="7" creationId="{6ECC4293-81E7-D240-33D5-59DD396B9977}"/>
          </ac:picMkLst>
        </pc:picChg>
        <pc:picChg chg="add del mod">
          <ac:chgData name="Raphael Lima de Paiva" userId="5b3fc9e8aca7c287" providerId="LiveId" clId="{21D6C5DC-983F-41E2-87EB-1BD16C9FCD64}" dt="2022-07-18T19:04:49.971" v="93" actId="21"/>
          <ac:picMkLst>
            <pc:docMk/>
            <pc:sldMk cId="3615459997" sldId="260"/>
            <ac:picMk id="9" creationId="{85CB981B-9DD5-5E4D-ADEF-91ED0148E4EF}"/>
          </ac:picMkLst>
        </pc:picChg>
        <pc:picChg chg="del mod">
          <ac:chgData name="Raphael Lima de Paiva" userId="5b3fc9e8aca7c287" providerId="LiveId" clId="{21D6C5DC-983F-41E2-87EB-1BD16C9FCD64}" dt="2022-07-18T19:03:08.152" v="84" actId="478"/>
          <ac:picMkLst>
            <pc:docMk/>
            <pc:sldMk cId="3615459997" sldId="260"/>
            <ac:picMk id="12" creationId="{B3B4F405-E275-414F-3365-023D58443B70}"/>
          </ac:picMkLst>
        </pc:picChg>
        <pc:picChg chg="del mod">
          <ac:chgData name="Raphael Lima de Paiva" userId="5b3fc9e8aca7c287" providerId="LiveId" clId="{21D6C5DC-983F-41E2-87EB-1BD16C9FCD64}" dt="2022-07-18T19:03:08.152" v="84" actId="478"/>
          <ac:picMkLst>
            <pc:docMk/>
            <pc:sldMk cId="3615459997" sldId="260"/>
            <ac:picMk id="22" creationId="{2A74D2C3-D226-9499-C175-B556C7AFC0CE}"/>
          </ac:picMkLst>
        </pc:picChg>
        <pc:picChg chg="del mod">
          <ac:chgData name="Raphael Lima de Paiva" userId="5b3fc9e8aca7c287" providerId="LiveId" clId="{21D6C5DC-983F-41E2-87EB-1BD16C9FCD64}" dt="2022-07-18T19:03:08.152" v="84" actId="478"/>
          <ac:picMkLst>
            <pc:docMk/>
            <pc:sldMk cId="3615459997" sldId="260"/>
            <ac:picMk id="36" creationId="{0C222334-87BF-44B9-98E7-CD169188AA5D}"/>
          </ac:picMkLst>
        </pc:picChg>
        <pc:picChg chg="del mod">
          <ac:chgData name="Raphael Lima de Paiva" userId="5b3fc9e8aca7c287" providerId="LiveId" clId="{21D6C5DC-983F-41E2-87EB-1BD16C9FCD64}" dt="2022-07-18T19:03:08.152" v="84" actId="478"/>
          <ac:picMkLst>
            <pc:docMk/>
            <pc:sldMk cId="3615459997" sldId="260"/>
            <ac:picMk id="45" creationId="{0DB1DF57-208F-DD15-4006-29D0EDF22745}"/>
          </ac:picMkLst>
        </pc:picChg>
        <pc:cxnChg chg="del mod">
          <ac:chgData name="Raphael Lima de Paiva" userId="5b3fc9e8aca7c287" providerId="LiveId" clId="{21D6C5DC-983F-41E2-87EB-1BD16C9FCD64}" dt="2022-07-18T19:03:08.152" v="84" actId="478"/>
          <ac:cxnSpMkLst>
            <pc:docMk/>
            <pc:sldMk cId="3615459997" sldId="260"/>
            <ac:cxnSpMk id="20" creationId="{1F972E52-7383-E516-1D5D-7A5E2A5CF261}"/>
          </ac:cxnSpMkLst>
        </pc:cxnChg>
        <pc:cxnChg chg="del">
          <ac:chgData name="Raphael Lima de Paiva" userId="5b3fc9e8aca7c287" providerId="LiveId" clId="{21D6C5DC-983F-41E2-87EB-1BD16C9FCD64}" dt="2022-07-18T19:03:08.152" v="84" actId="478"/>
          <ac:cxnSpMkLst>
            <pc:docMk/>
            <pc:sldMk cId="3615459997" sldId="260"/>
            <ac:cxnSpMk id="43" creationId="{BFB394DF-2E93-E257-4202-7D69E5DB1E48}"/>
          </ac:cxnSpMkLst>
        </pc:cxnChg>
      </pc:sldChg>
      <pc:sldMasterChg chg="addSp delSp modSp mod">
        <pc:chgData name="Raphael Lima de Paiva" userId="5b3fc9e8aca7c287" providerId="LiveId" clId="{21D6C5DC-983F-41E2-87EB-1BD16C9FCD64}" dt="2022-07-18T19:10:29.070" v="125" actId="478"/>
        <pc:sldMasterMkLst>
          <pc:docMk/>
          <pc:sldMasterMk cId="4130444346" sldId="2147483832"/>
        </pc:sldMasterMkLst>
        <pc:spChg chg="del">
          <ac:chgData name="Raphael Lima de Paiva" userId="5b3fc9e8aca7c287" providerId="LiveId" clId="{21D6C5DC-983F-41E2-87EB-1BD16C9FCD64}" dt="2022-07-18T19:07:38.111" v="116" actId="478"/>
          <ac:spMkLst>
            <pc:docMk/>
            <pc:sldMasterMk cId="4130444346" sldId="2147483832"/>
            <ac:spMk id="2" creationId="{32766DF2-0252-2253-8004-22A07D633D24}"/>
          </ac:spMkLst>
        </pc:spChg>
        <pc:spChg chg="del">
          <ac:chgData name="Raphael Lima de Paiva" userId="5b3fc9e8aca7c287" providerId="LiveId" clId="{21D6C5DC-983F-41E2-87EB-1BD16C9FCD64}" dt="2022-07-18T19:07:36.154" v="115" actId="478"/>
          <ac:spMkLst>
            <pc:docMk/>
            <pc:sldMasterMk cId="4130444346" sldId="2147483832"/>
            <ac:spMk id="3" creationId="{C5B0DD1F-20F2-F0D4-F3F8-8C49A9500634}"/>
          </ac:spMkLst>
        </pc:spChg>
        <pc:spChg chg="del">
          <ac:chgData name="Raphael Lima de Paiva" userId="5b3fc9e8aca7c287" providerId="LiveId" clId="{21D6C5DC-983F-41E2-87EB-1BD16C9FCD64}" dt="2022-07-18T19:05:34.614" v="100" actId="478"/>
          <ac:spMkLst>
            <pc:docMk/>
            <pc:sldMasterMk cId="4130444346" sldId="2147483832"/>
            <ac:spMk id="4" creationId="{A755A66D-6553-F36A-D0BC-E8E83544593B}"/>
          </ac:spMkLst>
        </pc:spChg>
        <pc:spChg chg="del">
          <ac:chgData name="Raphael Lima de Paiva" userId="5b3fc9e8aca7c287" providerId="LiveId" clId="{21D6C5DC-983F-41E2-87EB-1BD16C9FCD64}" dt="2022-07-18T19:05:37.083" v="101" actId="478"/>
          <ac:spMkLst>
            <pc:docMk/>
            <pc:sldMasterMk cId="4130444346" sldId="2147483832"/>
            <ac:spMk id="5" creationId="{EA90E3C4-58CD-5D6D-36F8-8FA0E06D394E}"/>
          </ac:spMkLst>
        </pc:spChg>
        <pc:spChg chg="del">
          <ac:chgData name="Raphael Lima de Paiva" userId="5b3fc9e8aca7c287" providerId="LiveId" clId="{21D6C5DC-983F-41E2-87EB-1BD16C9FCD64}" dt="2022-07-18T19:05:39.293" v="102" actId="478"/>
          <ac:spMkLst>
            <pc:docMk/>
            <pc:sldMasterMk cId="4130444346" sldId="2147483832"/>
            <ac:spMk id="6" creationId="{ECA69E39-3348-FD22-7BE5-8B2705CEF2E3}"/>
          </ac:spMkLst>
        </pc:spChg>
        <pc:spChg chg="add mod">
          <ac:chgData name="Raphael Lima de Paiva" userId="5b3fc9e8aca7c287" providerId="LiveId" clId="{21D6C5DC-983F-41E2-87EB-1BD16C9FCD64}" dt="2022-07-18T19:03:16.363" v="85"/>
          <ac:spMkLst>
            <pc:docMk/>
            <pc:sldMasterMk cId="4130444346" sldId="2147483832"/>
            <ac:spMk id="13" creationId="{94D0E01B-9148-BA1F-411E-CB3DE631A647}"/>
          </ac:spMkLst>
        </pc:spChg>
        <pc:picChg chg="add mod">
          <ac:chgData name="Raphael Lima de Paiva" userId="5b3fc9e8aca7c287" providerId="LiveId" clId="{21D6C5DC-983F-41E2-87EB-1BD16C9FCD64}" dt="2022-07-18T19:03:16.363" v="85"/>
          <ac:picMkLst>
            <pc:docMk/>
            <pc:sldMasterMk cId="4130444346" sldId="2147483832"/>
            <ac:picMk id="7" creationId="{D2A3B531-1CE1-3463-A114-0FC65B2192E9}"/>
          </ac:picMkLst>
        </pc:picChg>
        <pc:picChg chg="add mod">
          <ac:chgData name="Raphael Lima de Paiva" userId="5b3fc9e8aca7c287" providerId="LiveId" clId="{21D6C5DC-983F-41E2-87EB-1BD16C9FCD64}" dt="2022-07-18T19:03:16.363" v="85"/>
          <ac:picMkLst>
            <pc:docMk/>
            <pc:sldMasterMk cId="4130444346" sldId="2147483832"/>
            <ac:picMk id="8" creationId="{1A74E30B-8F69-B5C3-2157-E4A9A3B912B8}"/>
          </ac:picMkLst>
        </pc:picChg>
        <pc:picChg chg="add del mod">
          <ac:chgData name="Raphael Lima de Paiva" userId="5b3fc9e8aca7c287" providerId="LiveId" clId="{21D6C5DC-983F-41E2-87EB-1BD16C9FCD64}" dt="2022-07-18T19:10:29.070" v="125" actId="478"/>
          <ac:picMkLst>
            <pc:docMk/>
            <pc:sldMasterMk cId="4130444346" sldId="2147483832"/>
            <ac:picMk id="9" creationId="{390985AC-BA66-7DE3-E5AC-793CFC2220EE}"/>
          </ac:picMkLst>
        </pc:picChg>
        <pc:picChg chg="add mod">
          <ac:chgData name="Raphael Lima de Paiva" userId="5b3fc9e8aca7c287" providerId="LiveId" clId="{21D6C5DC-983F-41E2-87EB-1BD16C9FCD64}" dt="2022-07-18T19:03:16.363" v="85"/>
          <ac:picMkLst>
            <pc:docMk/>
            <pc:sldMasterMk cId="4130444346" sldId="2147483832"/>
            <ac:picMk id="10" creationId="{C669A37D-1158-8E79-53D0-5D7F2F3BDC63}"/>
          </ac:picMkLst>
        </pc:picChg>
        <pc:picChg chg="add del mod">
          <ac:chgData name="Raphael Lima de Paiva" userId="5b3fc9e8aca7c287" providerId="LiveId" clId="{21D6C5DC-983F-41E2-87EB-1BD16C9FCD64}" dt="2022-07-18T19:05:55.712" v="105" actId="478"/>
          <ac:picMkLst>
            <pc:docMk/>
            <pc:sldMasterMk cId="4130444346" sldId="2147483832"/>
            <ac:picMk id="11" creationId="{C622E646-850D-73A4-434C-6A61988AA8CE}"/>
          </ac:picMkLst>
        </pc:picChg>
        <pc:picChg chg="add del mod">
          <ac:chgData name="Raphael Lima de Paiva" userId="5b3fc9e8aca7c287" providerId="LiveId" clId="{21D6C5DC-983F-41E2-87EB-1BD16C9FCD64}" dt="2022-07-18T19:07:10.160" v="114" actId="478"/>
          <ac:picMkLst>
            <pc:docMk/>
            <pc:sldMasterMk cId="4130444346" sldId="2147483832"/>
            <ac:picMk id="12" creationId="{ACC64283-B12B-94CF-0384-53F2389C090B}"/>
          </ac:picMkLst>
        </pc:picChg>
        <pc:picChg chg="add mod ord">
          <ac:chgData name="Raphael Lima de Paiva" userId="5b3fc9e8aca7c287" providerId="LiveId" clId="{21D6C5DC-983F-41E2-87EB-1BD16C9FCD64}" dt="2022-07-18T19:05:52.583" v="104" actId="167"/>
          <ac:picMkLst>
            <pc:docMk/>
            <pc:sldMasterMk cId="4130444346" sldId="2147483832"/>
            <ac:picMk id="16" creationId="{76A3E35C-791C-1131-7BAB-AED8ACFE0006}"/>
          </ac:picMkLst>
        </pc:picChg>
        <pc:picChg chg="add mod ord">
          <ac:chgData name="Raphael Lima de Paiva" userId="5b3fc9e8aca7c287" providerId="LiveId" clId="{21D6C5DC-983F-41E2-87EB-1BD16C9FCD64}" dt="2022-07-18T19:07:07.011" v="113" actId="167"/>
          <ac:picMkLst>
            <pc:docMk/>
            <pc:sldMasterMk cId="4130444346" sldId="2147483832"/>
            <ac:picMk id="18" creationId="{C9058D8B-AD45-E04A-E4C9-F31A8C9919BC}"/>
          </ac:picMkLst>
        </pc:picChg>
        <pc:picChg chg="add mod ord">
          <ac:chgData name="Raphael Lima de Paiva" userId="5b3fc9e8aca7c287" providerId="LiveId" clId="{21D6C5DC-983F-41E2-87EB-1BD16C9FCD64}" dt="2022-07-18T19:10:25.808" v="124" actId="167"/>
          <ac:picMkLst>
            <pc:docMk/>
            <pc:sldMasterMk cId="4130444346" sldId="2147483832"/>
            <ac:picMk id="20" creationId="{C503A18B-77D4-69DB-EEC8-CA7ED398B666}"/>
          </ac:picMkLst>
        </pc:picChg>
        <pc:cxnChg chg="add mod">
          <ac:chgData name="Raphael Lima de Paiva" userId="5b3fc9e8aca7c287" providerId="LiveId" clId="{21D6C5DC-983F-41E2-87EB-1BD16C9FCD64}" dt="2022-07-18T19:03:16.363" v="85"/>
          <ac:cxnSpMkLst>
            <pc:docMk/>
            <pc:sldMasterMk cId="4130444346" sldId="2147483832"/>
            <ac:cxnSpMk id="14" creationId="{34368DA3-B471-FB3A-9B88-60B368066454}"/>
          </ac:cxnSpMkLst>
        </pc:cxnChg>
        <pc:cxnChg chg="add mod">
          <ac:chgData name="Raphael Lima de Paiva" userId="5b3fc9e8aca7c287" providerId="LiveId" clId="{21D6C5DC-983F-41E2-87EB-1BD16C9FCD64}" dt="2022-07-18T19:03:16.363" v="85"/>
          <ac:cxnSpMkLst>
            <pc:docMk/>
            <pc:sldMasterMk cId="4130444346" sldId="2147483832"/>
            <ac:cxnSpMk id="15" creationId="{CF92C750-BF4E-F178-026A-AE8DC0136F9B}"/>
          </ac:cxnSpMkLst>
        </pc:cxn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A5571098-030D-4439-AC79-CE6E633A8DAA}"/>
              </a:ext>
            </a:extLst>
          </p:cNvPr>
          <p:cNvSpPr>
            <a:spLocks noGrp="1" noChangeArrowheads="1"/>
          </p:cNvSpPr>
          <p:nvPr>
            <p:ph type="hdr" sz="quarter"/>
          </p:nvPr>
        </p:nvSpPr>
        <p:spPr bwMode="auto">
          <a:xfrm>
            <a:off x="0"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pt-BR"/>
          </a:p>
        </p:txBody>
      </p:sp>
      <p:sp>
        <p:nvSpPr>
          <p:cNvPr id="4099" name="Rectangle 1027">
            <a:extLst>
              <a:ext uri="{FF2B5EF4-FFF2-40B4-BE49-F238E27FC236}">
                <a16:creationId xmlns:a16="http://schemas.microsoft.com/office/drawing/2014/main" id="{CE918392-276A-49C9-B40C-4AF60B074CE3}"/>
              </a:ext>
            </a:extLst>
          </p:cNvPr>
          <p:cNvSpPr>
            <a:spLocks noGrp="1" noChangeArrowheads="1"/>
          </p:cNvSpPr>
          <p:nvPr>
            <p:ph type="dt" sz="quarter" idx="1"/>
          </p:nvPr>
        </p:nvSpPr>
        <p:spPr bwMode="auto">
          <a:xfrm>
            <a:off x="3886200" y="0"/>
            <a:ext cx="2971800" cy="4778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pt-BR"/>
          </a:p>
        </p:txBody>
      </p:sp>
      <p:sp>
        <p:nvSpPr>
          <p:cNvPr id="4100" name="Rectangle 1028">
            <a:extLst>
              <a:ext uri="{FF2B5EF4-FFF2-40B4-BE49-F238E27FC236}">
                <a16:creationId xmlns:a16="http://schemas.microsoft.com/office/drawing/2014/main" id="{60E0956A-AA9B-4D81-AEAF-4F15A96E617C}"/>
              </a:ext>
            </a:extLst>
          </p:cNvPr>
          <p:cNvSpPr>
            <a:spLocks noGrp="1" noChangeArrowheads="1"/>
          </p:cNvSpPr>
          <p:nvPr>
            <p:ph type="ftr" sz="quarter" idx="2"/>
          </p:nvPr>
        </p:nvSpPr>
        <p:spPr bwMode="auto">
          <a:xfrm>
            <a:off x="0" y="9066213"/>
            <a:ext cx="2971800" cy="477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pt-BR"/>
          </a:p>
        </p:txBody>
      </p:sp>
      <p:sp>
        <p:nvSpPr>
          <p:cNvPr id="4101" name="Rectangle 1029">
            <a:extLst>
              <a:ext uri="{FF2B5EF4-FFF2-40B4-BE49-F238E27FC236}">
                <a16:creationId xmlns:a16="http://schemas.microsoft.com/office/drawing/2014/main" id="{7D16D736-E104-424B-9237-2379665B8D7B}"/>
              </a:ext>
            </a:extLst>
          </p:cNvPr>
          <p:cNvSpPr>
            <a:spLocks noGrp="1" noChangeArrowheads="1"/>
          </p:cNvSpPr>
          <p:nvPr>
            <p:ph type="sldNum" sz="quarter" idx="3"/>
          </p:nvPr>
        </p:nvSpPr>
        <p:spPr bwMode="auto">
          <a:xfrm>
            <a:off x="3886200" y="9066213"/>
            <a:ext cx="2971800" cy="4778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DA7AAED-9DE3-442E-B46F-7C54035F1060}" type="slidenum">
              <a:rPr lang="pt-BR" altLang="pt-BR"/>
              <a:pPr>
                <a:defRPr/>
              </a:pPr>
              <a:t>‹#›</a:t>
            </a:fld>
            <a:endParaRPr lang="pt-BR" alt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7681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65990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98872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ítulo e 4 partes de conteúdo">
    <p:spTree>
      <p:nvGrpSpPr>
        <p:cNvPr id="1" name=""/>
        <p:cNvGrpSpPr/>
        <p:nvPr/>
      </p:nvGrpSpPr>
      <p:grpSpPr>
        <a:xfrm>
          <a:off x="0" y="0"/>
          <a:ext cx="0" cy="0"/>
          <a:chOff x="0" y="0"/>
          <a:chExt cx="0" cy="0"/>
        </a:xfrm>
      </p:grpSpPr>
      <p:sp>
        <p:nvSpPr>
          <p:cNvPr id="2" name="Título 1"/>
          <p:cNvSpPr>
            <a:spLocks noGrp="1"/>
          </p:cNvSpPr>
          <p:nvPr>
            <p:ph type="title" sz="quarter"/>
          </p:nvPr>
        </p:nvSpPr>
        <p:spPr>
          <a:xfrm>
            <a:off x="2270644" y="3803700"/>
            <a:ext cx="25733931" cy="7133960"/>
          </a:xfrm>
          <a:prstGeom prst="rect">
            <a:avLst/>
          </a:prstGeom>
        </p:spPr>
        <p:txBody>
          <a:bodyPr/>
          <a:lstStyle/>
          <a:p>
            <a:r>
              <a:rPr lang="pt-BR"/>
              <a:t>Clique para editar o estilo do título mestre</a:t>
            </a:r>
          </a:p>
        </p:txBody>
      </p:sp>
      <p:sp>
        <p:nvSpPr>
          <p:cNvPr id="3" name="Espaço Reservado para Conteúdo 2"/>
          <p:cNvSpPr>
            <a:spLocks noGrp="1"/>
          </p:cNvSpPr>
          <p:nvPr>
            <p:ph sz="quarter" idx="1"/>
          </p:nvPr>
        </p:nvSpPr>
        <p:spPr>
          <a:xfrm>
            <a:off x="2270644" y="12364455"/>
            <a:ext cx="12799687" cy="12763304"/>
          </a:xfrm>
          <a:prstGeom prst="rect">
            <a:avLst/>
          </a:prstGeo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quarter" idx="2"/>
          </p:nvPr>
        </p:nvSpPr>
        <p:spPr>
          <a:xfrm>
            <a:off x="15204887" y="12364455"/>
            <a:ext cx="12799687" cy="12763304"/>
          </a:xfrm>
          <a:prstGeom prst="rect">
            <a:avLst/>
          </a:prstGeo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Conteúdo 4"/>
          <p:cNvSpPr>
            <a:spLocks noGrp="1"/>
          </p:cNvSpPr>
          <p:nvPr>
            <p:ph sz="quarter" idx="3"/>
          </p:nvPr>
        </p:nvSpPr>
        <p:spPr>
          <a:xfrm>
            <a:off x="2270644" y="25283409"/>
            <a:ext cx="12799687" cy="12763304"/>
          </a:xfrm>
          <a:prstGeom prst="rect">
            <a:avLst/>
          </a:prstGeo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Conteúdo 5"/>
          <p:cNvSpPr>
            <a:spLocks noGrp="1"/>
          </p:cNvSpPr>
          <p:nvPr>
            <p:ph sz="quarter" idx="4"/>
          </p:nvPr>
        </p:nvSpPr>
        <p:spPr>
          <a:xfrm>
            <a:off x="15204887" y="25283409"/>
            <a:ext cx="12799687" cy="12763304"/>
          </a:xfrm>
          <a:prstGeom prst="rect">
            <a:avLst/>
          </a:prstGeo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a:extLst>
              <a:ext uri="{FF2B5EF4-FFF2-40B4-BE49-F238E27FC236}">
                <a16:creationId xmlns:a16="http://schemas.microsoft.com/office/drawing/2014/main" id="{69C9345C-8695-4AC4-B890-FB4E09B0319F}"/>
              </a:ext>
            </a:extLst>
          </p:cNvPr>
          <p:cNvSpPr>
            <a:spLocks noGrp="1"/>
          </p:cNvSpPr>
          <p:nvPr>
            <p:ph type="dt" sz="half" idx="10"/>
          </p:nvPr>
        </p:nvSpPr>
        <p:spPr>
          <a:xfrm>
            <a:off x="2081423" y="39672750"/>
            <a:ext cx="6811923" cy="2278904"/>
          </a:xfrm>
          <a:prstGeom prst="rect">
            <a:avLst/>
          </a:prstGeom>
        </p:spPr>
        <p:txBody>
          <a:bodyPr/>
          <a:lstStyle>
            <a:lvl1pPr>
              <a:defRPr/>
            </a:lvl1pPr>
          </a:lstStyle>
          <a:p>
            <a:pPr>
              <a:defRPr/>
            </a:pPr>
            <a:endParaRPr lang="pt-BR"/>
          </a:p>
        </p:txBody>
      </p:sp>
      <p:sp>
        <p:nvSpPr>
          <p:cNvPr id="8" name="Espaço Reservado para Rodapé 4">
            <a:extLst>
              <a:ext uri="{FF2B5EF4-FFF2-40B4-BE49-F238E27FC236}">
                <a16:creationId xmlns:a16="http://schemas.microsoft.com/office/drawing/2014/main" id="{58BBD216-9DDD-4249-A151-A0922DC5CCEC}"/>
              </a:ext>
            </a:extLst>
          </p:cNvPr>
          <p:cNvSpPr>
            <a:spLocks noGrp="1"/>
          </p:cNvSpPr>
          <p:nvPr>
            <p:ph type="ftr" sz="quarter" idx="11"/>
          </p:nvPr>
        </p:nvSpPr>
        <p:spPr>
          <a:xfrm>
            <a:off x="10028666" y="39672750"/>
            <a:ext cx="10217885" cy="2278904"/>
          </a:xfrm>
          <a:prstGeom prst="rect">
            <a:avLst/>
          </a:prstGeom>
        </p:spPr>
        <p:txBody>
          <a:bodyPr/>
          <a:lstStyle>
            <a:lvl1pPr>
              <a:defRPr/>
            </a:lvl1pPr>
          </a:lstStyle>
          <a:p>
            <a:pPr>
              <a:defRPr/>
            </a:pPr>
            <a:endParaRPr lang="pt-BR" dirty="0"/>
          </a:p>
        </p:txBody>
      </p:sp>
      <p:sp>
        <p:nvSpPr>
          <p:cNvPr id="9" name="Espaço Reservado para Número de Slide 5">
            <a:extLst>
              <a:ext uri="{FF2B5EF4-FFF2-40B4-BE49-F238E27FC236}">
                <a16:creationId xmlns:a16="http://schemas.microsoft.com/office/drawing/2014/main" id="{EF5D6B04-B132-492D-96A6-2FD0E58546B8}"/>
              </a:ext>
            </a:extLst>
          </p:cNvPr>
          <p:cNvSpPr>
            <a:spLocks noGrp="1"/>
          </p:cNvSpPr>
          <p:nvPr>
            <p:ph type="sldNum" sz="quarter" idx="12"/>
          </p:nvPr>
        </p:nvSpPr>
        <p:spPr>
          <a:xfrm>
            <a:off x="21381869" y="39672750"/>
            <a:ext cx="6811923" cy="2278904"/>
          </a:xfrm>
          <a:prstGeom prst="rect">
            <a:avLst/>
          </a:prstGeom>
        </p:spPr>
        <p:txBody>
          <a:bodyPr/>
          <a:lstStyle>
            <a:lvl1pPr>
              <a:defRPr/>
            </a:lvl1pPr>
          </a:lstStyle>
          <a:p>
            <a:pPr>
              <a:defRPr/>
            </a:pPr>
            <a:fld id="{08F0C43C-6BD8-4D9C-B5FF-1251BBB7F275}" type="slidenum">
              <a:rPr lang="pt-BR" altLang="pt-BR"/>
              <a:pPr>
                <a:defRPr/>
              </a:pPr>
              <a:t>‹#›</a:t>
            </a:fld>
            <a:endParaRPr lang="pt-BR" altLang="pt-BR"/>
          </a:p>
        </p:txBody>
      </p:sp>
    </p:spTree>
    <p:extLst>
      <p:ext uri="{BB962C8B-B14F-4D97-AF65-F5344CB8AC3E}">
        <p14:creationId xmlns:p14="http://schemas.microsoft.com/office/powerpoint/2010/main" val="350082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5663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71452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9823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1281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3765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50508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0872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4613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alphaModFix amt="65000"/>
            <a:lum/>
          </a:blip>
          <a:srcRect/>
          <a:stretch>
            <a:fillRect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764DE79-268F-4C1A-8933-263129D2AF90}" type="datetimeFigureOut">
              <a:rPr lang="en-US" dirty="0"/>
              <a:t>1/21/2023</a:t>
            </a:fld>
            <a:endParaRPr lang="en-US"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48F63A3B-78C7-47BE-AE5E-E10140E04643}" type="slidenum">
              <a:rPr lang="en-US" dirty="0"/>
              <a:t>‹#›</a:t>
            </a:fld>
            <a:endParaRPr lang="en-US" dirty="0"/>
          </a:p>
        </p:txBody>
      </p:sp>
      <p:pic>
        <p:nvPicPr>
          <p:cNvPr id="7" name="Imagem 17" descr="Texto, Logotipo&#10;&#10;Descrição gerada automaticamente">
            <a:extLst>
              <a:ext uri="{FF2B5EF4-FFF2-40B4-BE49-F238E27FC236}">
                <a16:creationId xmlns:a16="http://schemas.microsoft.com/office/drawing/2014/main" id="{BD05905B-FAA5-5F35-1EDD-9854916FE5FC}"/>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295061" y="40586540"/>
            <a:ext cx="4001265" cy="1250700"/>
          </a:xfrm>
          <a:prstGeom prst="rect">
            <a:avLst/>
          </a:prstGeom>
        </p:spPr>
      </p:pic>
      <p:cxnSp>
        <p:nvCxnSpPr>
          <p:cNvPr id="8" name="Conector reto 13">
            <a:extLst>
              <a:ext uri="{FF2B5EF4-FFF2-40B4-BE49-F238E27FC236}">
                <a16:creationId xmlns:a16="http://schemas.microsoft.com/office/drawing/2014/main" id="{FBE8B8B8-AB94-C745-21FD-175A666B79AE}"/>
              </a:ext>
            </a:extLst>
          </p:cNvPr>
          <p:cNvCxnSpPr>
            <a:cxnSpLocks/>
          </p:cNvCxnSpPr>
          <p:nvPr userDrawn="1"/>
        </p:nvCxnSpPr>
        <p:spPr>
          <a:xfrm>
            <a:off x="840666" y="40237352"/>
            <a:ext cx="28593885" cy="0"/>
          </a:xfrm>
          <a:prstGeom prst="line">
            <a:avLst/>
          </a:prstGeom>
        </p:spPr>
        <p:style>
          <a:lnRef idx="1">
            <a:schemeClr val="dk1"/>
          </a:lnRef>
          <a:fillRef idx="0">
            <a:schemeClr val="dk1"/>
          </a:fillRef>
          <a:effectRef idx="0">
            <a:schemeClr val="dk1"/>
          </a:effectRef>
          <a:fontRef idx="minor">
            <a:schemeClr val="tx1"/>
          </a:fontRef>
        </p:style>
      </p:cxnSp>
      <p:pic>
        <p:nvPicPr>
          <p:cNvPr id="9" name="Picture 8" descr="Icon&#10;&#10;Description automatically generated">
            <a:extLst>
              <a:ext uri="{FF2B5EF4-FFF2-40B4-BE49-F238E27FC236}">
                <a16:creationId xmlns:a16="http://schemas.microsoft.com/office/drawing/2014/main" id="{932AB58C-4E1A-EEF1-D2A9-63E7F3D0DAF6}"/>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40664" y="40702446"/>
            <a:ext cx="1924804" cy="1018894"/>
          </a:xfrm>
          <a:prstGeom prst="rect">
            <a:avLst/>
          </a:prstGeom>
        </p:spPr>
      </p:pic>
      <p:pic>
        <p:nvPicPr>
          <p:cNvPr id="10" name="Imagem 15">
            <a:extLst>
              <a:ext uri="{FF2B5EF4-FFF2-40B4-BE49-F238E27FC236}">
                <a16:creationId xmlns:a16="http://schemas.microsoft.com/office/drawing/2014/main" id="{2D8E4FB4-1B2E-9D7A-33F1-23895879BC52}"/>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 y="5130"/>
            <a:ext cx="30272514" cy="5366046"/>
          </a:xfrm>
          <a:prstGeom prst="rect">
            <a:avLst/>
          </a:prstGeom>
        </p:spPr>
      </p:pic>
    </p:spTree>
    <p:extLst>
      <p:ext uri="{BB962C8B-B14F-4D97-AF65-F5344CB8AC3E}">
        <p14:creationId xmlns:p14="http://schemas.microsoft.com/office/powerpoint/2010/main" val="2742384211"/>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r="-8000"/>
          </a:stretch>
        </a:blipFill>
        <a:effectLst/>
      </p:bgPr>
    </p:bg>
    <p:spTree>
      <p:nvGrpSpPr>
        <p:cNvPr id="1" name=""/>
        <p:cNvGrpSpPr/>
        <p:nvPr/>
      </p:nvGrpSpPr>
      <p:grpSpPr>
        <a:xfrm>
          <a:off x="0" y="0"/>
          <a:ext cx="0" cy="0"/>
          <a:chOff x="0" y="0"/>
          <a:chExt cx="0" cy="0"/>
        </a:xfrm>
      </p:grpSpPr>
      <p:sp>
        <p:nvSpPr>
          <p:cNvPr id="44" name="CaixaDeTexto 43">
            <a:extLst>
              <a:ext uri="{FF2B5EF4-FFF2-40B4-BE49-F238E27FC236}">
                <a16:creationId xmlns:a16="http://schemas.microsoft.com/office/drawing/2014/main" id="{68EA2739-A725-4120-8BCF-ADABE23F1F1E}"/>
              </a:ext>
            </a:extLst>
          </p:cNvPr>
          <p:cNvSpPr txBox="1"/>
          <p:nvPr/>
        </p:nvSpPr>
        <p:spPr>
          <a:xfrm>
            <a:off x="5040461" y="6328924"/>
            <a:ext cx="20189409" cy="2492798"/>
          </a:xfrm>
          <a:prstGeom prst="rect">
            <a:avLst/>
          </a:prstGeom>
          <a:noFill/>
        </p:spPr>
        <p:txBody>
          <a:bodyPr wrap="square" rtlCol="0">
            <a:spAutoFit/>
          </a:bodyPr>
          <a:lstStyle/>
          <a:p>
            <a:pPr algn="ctr">
              <a:lnSpc>
                <a:spcPct val="150000"/>
              </a:lnSpc>
            </a:pPr>
            <a:r>
              <a:rPr lang="en-US" sz="5139" b="1" dirty="0">
                <a:latin typeface="Arial" panose="020B0604020202020204" pitchFamily="34" charset="0"/>
                <a:cs typeface="Arial" panose="020B0604020202020204" pitchFamily="34" charset="0"/>
              </a:rPr>
              <a:t>PAPER TITLE</a:t>
            </a:r>
          </a:p>
          <a:p>
            <a:pPr algn="ctr">
              <a:lnSpc>
                <a:spcPct val="150000"/>
              </a:lnSpc>
            </a:pPr>
            <a:r>
              <a:rPr lang="en-US" sz="2803" dirty="0">
                <a:latin typeface="Arial" panose="020B0604020202020204" pitchFamily="34" charset="0"/>
                <a:cs typeface="Arial" panose="020B0604020202020204" pitchFamily="34" charset="0"/>
              </a:rPr>
              <a:t>First author</a:t>
            </a:r>
            <a:r>
              <a:rPr lang="en-US" sz="2803" baseline="30000" dirty="0">
                <a:latin typeface="Arial" panose="020B0604020202020204" pitchFamily="34" charset="0"/>
                <a:cs typeface="Arial" panose="020B0604020202020204" pitchFamily="34" charset="0"/>
              </a:rPr>
              <a:t>1</a:t>
            </a:r>
            <a:r>
              <a:rPr lang="en-US" sz="2803" dirty="0">
                <a:latin typeface="Arial" panose="020B0604020202020204" pitchFamily="34" charset="0"/>
                <a:cs typeface="Arial" panose="020B0604020202020204" pitchFamily="34" charset="0"/>
              </a:rPr>
              <a:t>, Second author, Third author</a:t>
            </a:r>
          </a:p>
          <a:p>
            <a:pPr algn="ctr">
              <a:lnSpc>
                <a:spcPct val="150000"/>
              </a:lnSpc>
            </a:pPr>
            <a:r>
              <a:rPr lang="en-US" sz="2803" baseline="30000" dirty="0">
                <a:latin typeface="Arial" panose="020B0604020202020204" pitchFamily="34" charset="0"/>
                <a:cs typeface="Arial" panose="020B0604020202020204" pitchFamily="34" charset="0"/>
              </a:rPr>
              <a:t>1</a:t>
            </a:r>
            <a:r>
              <a:rPr lang="en-US" sz="2803" dirty="0">
                <a:latin typeface="Arial" panose="020B0604020202020204" pitchFamily="34" charset="0"/>
                <a:cs typeface="Arial" panose="020B0604020202020204" pitchFamily="34" charset="0"/>
              </a:rPr>
              <a:t>Institution for first author, e-mail of first author</a:t>
            </a:r>
          </a:p>
        </p:txBody>
      </p:sp>
      <p:sp>
        <p:nvSpPr>
          <p:cNvPr id="34" name="CaixaDeTexto 33">
            <a:extLst>
              <a:ext uri="{FF2B5EF4-FFF2-40B4-BE49-F238E27FC236}">
                <a16:creationId xmlns:a16="http://schemas.microsoft.com/office/drawing/2014/main" id="{86952B33-5565-42CB-0D47-13D2DBEBAE60}"/>
              </a:ext>
            </a:extLst>
          </p:cNvPr>
          <p:cNvSpPr txBox="1"/>
          <p:nvPr/>
        </p:nvSpPr>
        <p:spPr>
          <a:xfrm>
            <a:off x="840664" y="926241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INTRODUCTION</a:t>
            </a:r>
          </a:p>
        </p:txBody>
      </p:sp>
      <p:sp>
        <p:nvSpPr>
          <p:cNvPr id="53" name="CaixaDeTexto 52">
            <a:extLst>
              <a:ext uri="{FF2B5EF4-FFF2-40B4-BE49-F238E27FC236}">
                <a16:creationId xmlns:a16="http://schemas.microsoft.com/office/drawing/2014/main" id="{56D609F6-444C-048C-21E7-F56654640FC5}"/>
              </a:ext>
            </a:extLst>
          </p:cNvPr>
          <p:cNvSpPr txBox="1"/>
          <p:nvPr/>
        </p:nvSpPr>
        <p:spPr>
          <a:xfrm>
            <a:off x="840664" y="22213763"/>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METHODS</a:t>
            </a:r>
          </a:p>
        </p:txBody>
      </p:sp>
      <p:sp>
        <p:nvSpPr>
          <p:cNvPr id="54" name="CaixaDeTexto 53">
            <a:extLst>
              <a:ext uri="{FF2B5EF4-FFF2-40B4-BE49-F238E27FC236}">
                <a16:creationId xmlns:a16="http://schemas.microsoft.com/office/drawing/2014/main" id="{4FD84CC4-727E-587A-9BAC-CB5369705475}"/>
              </a:ext>
            </a:extLst>
          </p:cNvPr>
          <p:cNvSpPr txBox="1"/>
          <p:nvPr/>
        </p:nvSpPr>
        <p:spPr>
          <a:xfrm>
            <a:off x="15558104" y="926241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RESULTS AND DISCUSSION</a:t>
            </a:r>
          </a:p>
        </p:txBody>
      </p:sp>
      <p:sp>
        <p:nvSpPr>
          <p:cNvPr id="55" name="CaixaDeTexto 54">
            <a:extLst>
              <a:ext uri="{FF2B5EF4-FFF2-40B4-BE49-F238E27FC236}">
                <a16:creationId xmlns:a16="http://schemas.microsoft.com/office/drawing/2014/main" id="{62BF79F1-68B4-0EA2-E346-DADF3C31ADF3}"/>
              </a:ext>
            </a:extLst>
          </p:cNvPr>
          <p:cNvSpPr txBox="1"/>
          <p:nvPr/>
        </p:nvSpPr>
        <p:spPr>
          <a:xfrm>
            <a:off x="15558437" y="2402608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a:solidFill>
                  <a:srgbClr val="29519F"/>
                </a:solidFill>
                <a:latin typeface="Arial" panose="020B0604020202020204" pitchFamily="34" charset="0"/>
                <a:cs typeface="Arial" panose="020B0604020202020204" pitchFamily="34" charset="0"/>
              </a:rPr>
              <a:t>CONCLUSION</a:t>
            </a:r>
          </a:p>
        </p:txBody>
      </p:sp>
      <p:sp>
        <p:nvSpPr>
          <p:cNvPr id="56" name="CaixaDeTexto 55">
            <a:extLst>
              <a:ext uri="{FF2B5EF4-FFF2-40B4-BE49-F238E27FC236}">
                <a16:creationId xmlns:a16="http://schemas.microsoft.com/office/drawing/2014/main" id="{B5185274-D3DD-19A8-C106-B498CB6ECBA5}"/>
              </a:ext>
            </a:extLst>
          </p:cNvPr>
          <p:cNvSpPr txBox="1"/>
          <p:nvPr/>
        </p:nvSpPr>
        <p:spPr>
          <a:xfrm>
            <a:off x="15541329" y="30031354"/>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dirty="0">
                <a:solidFill>
                  <a:srgbClr val="29519F"/>
                </a:solidFill>
                <a:latin typeface="Arial" panose="020B0604020202020204" pitchFamily="34" charset="0"/>
                <a:cs typeface="Arial" panose="020B0604020202020204" pitchFamily="34" charset="0"/>
              </a:rPr>
              <a:t>ACKNOWLEDGEMENTS</a:t>
            </a:r>
          </a:p>
        </p:txBody>
      </p:sp>
      <p:sp>
        <p:nvSpPr>
          <p:cNvPr id="57" name="CaixaDeTexto 56">
            <a:extLst>
              <a:ext uri="{FF2B5EF4-FFF2-40B4-BE49-F238E27FC236}">
                <a16:creationId xmlns:a16="http://schemas.microsoft.com/office/drawing/2014/main" id="{08677508-FA1D-CFB2-A923-0410D3BEC92B}"/>
              </a:ext>
            </a:extLst>
          </p:cNvPr>
          <p:cNvSpPr txBox="1"/>
          <p:nvPr/>
        </p:nvSpPr>
        <p:spPr>
          <a:xfrm>
            <a:off x="15558437" y="32238920"/>
            <a:ext cx="13876444" cy="739433"/>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4205" b="1" dirty="0">
                <a:solidFill>
                  <a:srgbClr val="29519F"/>
                </a:solidFill>
                <a:latin typeface="Arial" panose="020B0604020202020204" pitchFamily="34" charset="0"/>
                <a:cs typeface="Arial" panose="020B0604020202020204" pitchFamily="34" charset="0"/>
              </a:rPr>
              <a:t>REFERENCES</a:t>
            </a:r>
          </a:p>
        </p:txBody>
      </p:sp>
      <p:sp>
        <p:nvSpPr>
          <p:cNvPr id="48" name="CaixaDeTexto 47">
            <a:extLst>
              <a:ext uri="{FF2B5EF4-FFF2-40B4-BE49-F238E27FC236}">
                <a16:creationId xmlns:a16="http://schemas.microsoft.com/office/drawing/2014/main" id="{72D7B0F9-9AEC-BDC6-2BD9-608E7EE62518}"/>
              </a:ext>
            </a:extLst>
          </p:cNvPr>
          <p:cNvSpPr txBox="1"/>
          <p:nvPr/>
        </p:nvSpPr>
        <p:spPr>
          <a:xfrm>
            <a:off x="840996" y="10271611"/>
            <a:ext cx="13876444" cy="11412098"/>
          </a:xfrm>
          <a:prstGeom prst="rect">
            <a:avLst/>
          </a:prstGeom>
          <a:noFill/>
        </p:spPr>
        <p:txBody>
          <a:bodyPr wrap="square" rtlCol="0">
            <a:spAutoFit/>
          </a:bodyPr>
          <a:lstStyle/>
          <a:p>
            <a:pPr algn="l"/>
            <a:r>
              <a:rPr lang="en-US" sz="2800" b="0" i="0" u="none" strike="noStrike" baseline="0" dirty="0" err="1">
                <a:latin typeface="+mj-lt"/>
              </a:rPr>
              <a:t>Bordalo</a:t>
            </a:r>
            <a:r>
              <a:rPr lang="en-US" sz="2800" b="0" i="0" u="none" strike="noStrike" baseline="0" dirty="0">
                <a:latin typeface="+mj-lt"/>
              </a:rPr>
              <a:t> et al. (1989)</a:t>
            </a:r>
          </a:p>
          <a:p>
            <a:pPr algn="l"/>
            <a:r>
              <a:rPr lang="en-US" sz="2800" b="0" i="0" u="none" strike="noStrike" baseline="0" dirty="0">
                <a:latin typeface="+mj-lt"/>
              </a:rPr>
              <a:t>Chang and </a:t>
            </a:r>
            <a:r>
              <a:rPr lang="en-US" sz="2800" b="0" i="0" u="none" strike="noStrike" baseline="0" dirty="0" err="1">
                <a:latin typeface="+mj-lt"/>
              </a:rPr>
              <a:t>Pakzad</a:t>
            </a:r>
            <a:r>
              <a:rPr lang="en-US" sz="2800" b="0" i="0" u="none" strike="noStrike" baseline="0" dirty="0">
                <a:latin typeface="+mj-lt"/>
              </a:rPr>
              <a:t> (2013)</a:t>
            </a:r>
          </a:p>
          <a:p>
            <a:pPr algn="l"/>
            <a:r>
              <a:rPr lang="en-US" sz="2800" b="0" i="0" u="none" strike="noStrike" baseline="0" dirty="0">
                <a:latin typeface="+mj-lt"/>
              </a:rPr>
              <a:t>(Coimbra, 1978)</a:t>
            </a:r>
          </a:p>
          <a:p>
            <a:pPr algn="l"/>
            <a:r>
              <a:rPr lang="en-US" sz="2800" b="0" i="0" u="none" strike="noStrike" baseline="0" dirty="0">
                <a:latin typeface="+mj-lt"/>
              </a:rPr>
              <a:t>(Sparrow and </a:t>
            </a:r>
            <a:r>
              <a:rPr lang="en-US" sz="2800" b="0" i="0" u="none" strike="noStrike" baseline="0" dirty="0" err="1">
                <a:latin typeface="+mj-lt"/>
              </a:rPr>
              <a:t>Chukaev</a:t>
            </a:r>
            <a:r>
              <a:rPr lang="en-US" sz="2800" b="0" i="0" u="none" strike="noStrike" baseline="0" dirty="0">
                <a:latin typeface="+mj-lt"/>
              </a:rPr>
              <a:t>, 1980</a:t>
            </a:r>
            <a:r>
              <a:rPr lang="en-US" sz="2800" b="0" i="0" u="none" strike="noStrike" baseline="0">
                <a:latin typeface="+mj-lt"/>
              </a:rPr>
              <a:t>) </a:t>
            </a:r>
          </a:p>
          <a:p>
            <a:pPr algn="l"/>
            <a:endParaRPr lang="en-US" sz="2800" b="0" i="0" u="none" strike="noStrike" baseline="0" dirty="0">
              <a:latin typeface="+mj-lt"/>
            </a:endParaRPr>
          </a:p>
          <a:p>
            <a:pPr algn="l"/>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a:t>
            </a:r>
          </a:p>
          <a:p>
            <a:pPr algn="just">
              <a:spcAft>
                <a:spcPts val="561"/>
              </a:spcAft>
            </a:pPr>
            <a:r>
              <a:rPr lang="en-US" sz="2803" dirty="0">
                <a:latin typeface="+mj-lt"/>
                <a:cs typeface="Arial" panose="020B0604020202020204" pitchFamily="34" charset="0"/>
              </a:rPr>
              <a:t>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 insert introduction text.</a:t>
            </a:r>
          </a:p>
        </p:txBody>
      </p:sp>
      <p:sp>
        <p:nvSpPr>
          <p:cNvPr id="58" name="CaixaDeTexto 57">
            <a:extLst>
              <a:ext uri="{FF2B5EF4-FFF2-40B4-BE49-F238E27FC236}">
                <a16:creationId xmlns:a16="http://schemas.microsoft.com/office/drawing/2014/main" id="{BB12759A-6246-C805-7045-AB211FB956D3}"/>
              </a:ext>
            </a:extLst>
          </p:cNvPr>
          <p:cNvSpPr txBox="1"/>
          <p:nvPr/>
        </p:nvSpPr>
        <p:spPr>
          <a:xfrm>
            <a:off x="840996" y="23222959"/>
            <a:ext cx="13876444" cy="7100983"/>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r>
              <a:rPr lang="en-US" sz="2803" dirty="0">
                <a:latin typeface="+mj-lt"/>
                <a:cs typeface="Arial" panose="020B0604020202020204" pitchFamily="34" charset="0"/>
              </a:rPr>
              <a:t>Insert methods text, insert methods text, insert methods text, insert methods text, insert methods text, insert methods text, insert methods text, insert methods text.</a:t>
            </a:r>
          </a:p>
          <a:p>
            <a:pPr algn="just">
              <a:spcAft>
                <a:spcPts val="561"/>
              </a:spcAft>
            </a:pPr>
            <a:endParaRPr lang="en-US" sz="2803" dirty="0">
              <a:latin typeface="+mj-lt"/>
            </a:endParaRPr>
          </a:p>
        </p:txBody>
      </p:sp>
      <p:sp>
        <p:nvSpPr>
          <p:cNvPr id="63" name="CaixaDeTexto 62">
            <a:extLst>
              <a:ext uri="{FF2B5EF4-FFF2-40B4-BE49-F238E27FC236}">
                <a16:creationId xmlns:a16="http://schemas.microsoft.com/office/drawing/2014/main" id="{9437CED6-70F1-3722-E521-843F8CFF9634}"/>
              </a:ext>
            </a:extLst>
          </p:cNvPr>
          <p:cNvSpPr txBox="1"/>
          <p:nvPr/>
        </p:nvSpPr>
        <p:spPr>
          <a:xfrm>
            <a:off x="18005326" y="19072479"/>
            <a:ext cx="9068618" cy="523670"/>
          </a:xfrm>
          <a:prstGeom prst="rect">
            <a:avLst/>
          </a:prstGeom>
          <a:noFill/>
        </p:spPr>
        <p:txBody>
          <a:bodyPr wrap="square" rtlCol="0">
            <a:spAutoFit/>
          </a:bodyPr>
          <a:lstStyle/>
          <a:p>
            <a:pPr algn="ctr"/>
            <a:r>
              <a:rPr lang="en-US" sz="2803">
                <a:latin typeface="+mj-lt"/>
              </a:rPr>
              <a:t>Figure 1. </a:t>
            </a:r>
            <a:r>
              <a:rPr lang="en-US" sz="2803" b="1">
                <a:latin typeface="+mj-lt"/>
              </a:rPr>
              <a:t>Figure Example.</a:t>
            </a:r>
          </a:p>
        </p:txBody>
      </p:sp>
      <p:sp>
        <p:nvSpPr>
          <p:cNvPr id="64" name="CaixaDeTexto 63">
            <a:extLst>
              <a:ext uri="{FF2B5EF4-FFF2-40B4-BE49-F238E27FC236}">
                <a16:creationId xmlns:a16="http://schemas.microsoft.com/office/drawing/2014/main" id="{6389F567-D8F7-F402-9C5A-C311D1DE7447}"/>
              </a:ext>
            </a:extLst>
          </p:cNvPr>
          <p:cNvSpPr txBox="1"/>
          <p:nvPr/>
        </p:nvSpPr>
        <p:spPr>
          <a:xfrm>
            <a:off x="15558104" y="10271609"/>
            <a:ext cx="13876444" cy="4636526"/>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p>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endParaRPr lang="en-US" sz="2803" dirty="0">
              <a:latin typeface="+mj-lt"/>
            </a:endParaRPr>
          </a:p>
          <a:p>
            <a:pPr algn="just">
              <a:spcAft>
                <a:spcPts val="561"/>
              </a:spcAft>
            </a:pPr>
            <a:r>
              <a:rPr lang="en-US" sz="2803" dirty="0">
                <a:latin typeface="+mj-lt"/>
                <a:cs typeface="Arial" panose="020B0604020202020204" pitchFamily="34" charset="0"/>
              </a:rPr>
              <a:t>Insert results and discussion text, insert results and discussion text , insert results and discussion text , insert results and discussion text , insert results and discussion text , insert results and discussion text , insert results and discussion text , insert results and discussion text.</a:t>
            </a:r>
            <a:endParaRPr lang="en-US" sz="2803" dirty="0">
              <a:latin typeface="+mj-lt"/>
            </a:endParaRPr>
          </a:p>
          <a:p>
            <a:pPr algn="just">
              <a:spcAft>
                <a:spcPts val="561"/>
              </a:spcAft>
            </a:pPr>
            <a:endParaRPr lang="en-US" sz="2803" dirty="0">
              <a:latin typeface="+mj-lt"/>
            </a:endParaRPr>
          </a:p>
        </p:txBody>
      </p:sp>
      <p:pic>
        <p:nvPicPr>
          <p:cNvPr id="66" name="Imagem 65">
            <a:extLst>
              <a:ext uri="{FF2B5EF4-FFF2-40B4-BE49-F238E27FC236}">
                <a16:creationId xmlns:a16="http://schemas.microsoft.com/office/drawing/2014/main" id="{EBEB04D4-4647-B221-C640-D0EA8EDC96B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9065072" y="14673103"/>
            <a:ext cx="6949125" cy="4399379"/>
          </a:xfrm>
          <a:prstGeom prst="rect">
            <a:avLst/>
          </a:prstGeom>
        </p:spPr>
      </p:pic>
      <p:graphicFrame>
        <p:nvGraphicFramePr>
          <p:cNvPr id="72" name="Tabela 72">
            <a:extLst>
              <a:ext uri="{FF2B5EF4-FFF2-40B4-BE49-F238E27FC236}">
                <a16:creationId xmlns:a16="http://schemas.microsoft.com/office/drawing/2014/main" id="{7F89B8A6-1128-4653-39B2-D4B373D26455}"/>
              </a:ext>
            </a:extLst>
          </p:cNvPr>
          <p:cNvGraphicFramePr>
            <a:graphicFrameLocks noGrp="1"/>
          </p:cNvGraphicFramePr>
          <p:nvPr>
            <p:extLst>
              <p:ext uri="{D42A27DB-BD31-4B8C-83A1-F6EECF244321}">
                <p14:modId xmlns:p14="http://schemas.microsoft.com/office/powerpoint/2010/main" val="1431701759"/>
              </p:ext>
            </p:extLst>
          </p:nvPr>
        </p:nvGraphicFramePr>
        <p:xfrm>
          <a:off x="1888647" y="31030489"/>
          <a:ext cx="11773953" cy="2151687"/>
        </p:xfrm>
        <a:graphic>
          <a:graphicData uri="http://schemas.openxmlformats.org/drawingml/2006/table">
            <a:tbl>
              <a:tblPr firstRow="1" bandRow="1">
                <a:tableStyleId>{74C1A8A3-306A-4EB7-A6B1-4F7E0EB9C5D6}</a:tableStyleId>
              </a:tblPr>
              <a:tblGrid>
                <a:gridCol w="5772948">
                  <a:extLst>
                    <a:ext uri="{9D8B030D-6E8A-4147-A177-3AD203B41FA5}">
                      <a16:colId xmlns:a16="http://schemas.microsoft.com/office/drawing/2014/main" val="880388354"/>
                    </a:ext>
                  </a:extLst>
                </a:gridCol>
                <a:gridCol w="3162499">
                  <a:extLst>
                    <a:ext uri="{9D8B030D-6E8A-4147-A177-3AD203B41FA5}">
                      <a16:colId xmlns:a16="http://schemas.microsoft.com/office/drawing/2014/main" val="3806735470"/>
                    </a:ext>
                  </a:extLst>
                </a:gridCol>
                <a:gridCol w="2838506">
                  <a:extLst>
                    <a:ext uri="{9D8B030D-6E8A-4147-A177-3AD203B41FA5}">
                      <a16:colId xmlns:a16="http://schemas.microsoft.com/office/drawing/2014/main" val="3338574810"/>
                    </a:ext>
                  </a:extLst>
                </a:gridCol>
              </a:tblGrid>
              <a:tr h="717229">
                <a:tc>
                  <a:txBody>
                    <a:bodyPr/>
                    <a:lstStyle/>
                    <a:p>
                      <a:pPr algn="ctr">
                        <a:lnSpc>
                          <a:spcPct val="107000"/>
                        </a:lnSpc>
                      </a:pPr>
                      <a:r>
                        <a:rPr lang="en-US" sz="2800" noProof="0" dirty="0">
                          <a:effectLst/>
                        </a:rPr>
                        <a:t>Properties</a:t>
                      </a:r>
                      <a:r>
                        <a:rPr lang="en-US" sz="2800" dirty="0">
                          <a:effectLst/>
                        </a:rPr>
                        <a:t> of material</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CFRC-TWILL</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CFRC-4HS</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3502280415"/>
                  </a:ext>
                </a:extLst>
              </a:tr>
              <a:tr h="717229">
                <a:tc>
                  <a:txBody>
                    <a:bodyPr/>
                    <a:lstStyle/>
                    <a:p>
                      <a:pPr algn="ctr">
                        <a:lnSpc>
                          <a:spcPct val="107000"/>
                        </a:lnSpc>
                      </a:pPr>
                      <a:r>
                        <a:rPr lang="en-US" sz="2800">
                          <a:effectLst/>
                        </a:rPr>
                        <a:t>Resistance to Flexion (MPa)</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209.0 </a:t>
                      </a:r>
                      <a:r>
                        <a:rPr lang="en-US" sz="2800">
                          <a:effectLst/>
                          <a:sym typeface="Symbol" panose="05050102010706020507" pitchFamily="18" charset="2"/>
                        </a:rPr>
                        <a:t></a:t>
                      </a:r>
                      <a:r>
                        <a:rPr lang="en-US" sz="2800">
                          <a:effectLst/>
                        </a:rPr>
                        <a:t> 10.0</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180.0 </a:t>
                      </a:r>
                      <a:r>
                        <a:rPr lang="en-US" sz="2800">
                          <a:effectLst/>
                          <a:sym typeface="Symbol" panose="05050102010706020507" pitchFamily="18" charset="2"/>
                        </a:rPr>
                        <a:t></a:t>
                      </a:r>
                      <a:r>
                        <a:rPr lang="en-US" sz="2800">
                          <a:effectLst/>
                        </a:rPr>
                        <a:t> 15.0</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1063793149"/>
                  </a:ext>
                </a:extLst>
              </a:tr>
              <a:tr h="717229">
                <a:tc>
                  <a:txBody>
                    <a:bodyPr/>
                    <a:lstStyle/>
                    <a:p>
                      <a:pPr algn="ctr">
                        <a:lnSpc>
                          <a:spcPct val="107000"/>
                        </a:lnSpc>
                      </a:pPr>
                      <a:r>
                        <a:rPr lang="en-US" sz="2800" dirty="0">
                          <a:effectLst/>
                        </a:rPr>
                        <a:t>Flexural Modulus (GPa)</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a:effectLst/>
                        </a:rPr>
                        <a:t>57.0 </a:t>
                      </a:r>
                      <a:r>
                        <a:rPr lang="en-US" sz="2800">
                          <a:effectLst/>
                          <a:sym typeface="Symbol" panose="05050102010706020507" pitchFamily="18" charset="2"/>
                        </a:rPr>
                        <a:t></a:t>
                      </a:r>
                      <a:r>
                        <a:rPr lang="en-US" sz="2800">
                          <a:effectLst/>
                        </a:rPr>
                        <a:t> 2.8</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tc>
                  <a:txBody>
                    <a:bodyPr/>
                    <a:lstStyle/>
                    <a:p>
                      <a:pPr algn="ctr">
                        <a:lnSpc>
                          <a:spcPct val="107000"/>
                        </a:lnSpc>
                      </a:pPr>
                      <a:r>
                        <a:rPr lang="en-US" sz="2800" dirty="0">
                          <a:effectLst/>
                        </a:rPr>
                        <a:t>18.0 </a:t>
                      </a:r>
                      <a:r>
                        <a:rPr lang="en-US" sz="2800" dirty="0">
                          <a:effectLst/>
                          <a:sym typeface="Symbol" panose="05050102010706020507" pitchFamily="18" charset="2"/>
                        </a:rPr>
                        <a:t></a:t>
                      </a:r>
                      <a:r>
                        <a:rPr lang="en-US" sz="2800" dirty="0">
                          <a:effectLst/>
                        </a:rPr>
                        <a:t> 1.3</a:t>
                      </a:r>
                      <a:endParaRPr lang="en-US" sz="2800" dirty="0">
                        <a:effectLst/>
                        <a:latin typeface="+mj-lt"/>
                        <a:ea typeface="Times New Roman" panose="02020603050405020304" pitchFamily="18" charset="0"/>
                        <a:cs typeface="Times New Roman" panose="02020603050405020304" pitchFamily="18" charset="0"/>
                      </a:endParaRPr>
                    </a:p>
                  </a:txBody>
                  <a:tcPr marL="41536" marR="41536" marT="0" marB="0" anchor="ctr"/>
                </a:tc>
                <a:extLst>
                  <a:ext uri="{0D108BD9-81ED-4DB2-BD59-A6C34878D82A}">
                    <a16:rowId xmlns:a16="http://schemas.microsoft.com/office/drawing/2014/main" val="4246978685"/>
                  </a:ext>
                </a:extLst>
              </a:tr>
            </a:tbl>
          </a:graphicData>
        </a:graphic>
      </p:graphicFrame>
      <p:sp>
        <p:nvSpPr>
          <p:cNvPr id="73" name="CaixaDeTexto 72">
            <a:extLst>
              <a:ext uri="{FF2B5EF4-FFF2-40B4-BE49-F238E27FC236}">
                <a16:creationId xmlns:a16="http://schemas.microsoft.com/office/drawing/2014/main" id="{401C6DAA-5EAB-D365-96B1-2C89009C8117}"/>
              </a:ext>
            </a:extLst>
          </p:cNvPr>
          <p:cNvSpPr txBox="1"/>
          <p:nvPr/>
        </p:nvSpPr>
        <p:spPr>
          <a:xfrm>
            <a:off x="3241314" y="30506273"/>
            <a:ext cx="9068618" cy="523670"/>
          </a:xfrm>
          <a:prstGeom prst="rect">
            <a:avLst/>
          </a:prstGeom>
          <a:noFill/>
        </p:spPr>
        <p:txBody>
          <a:bodyPr wrap="square" rtlCol="0">
            <a:spAutoFit/>
          </a:bodyPr>
          <a:lstStyle/>
          <a:p>
            <a:pPr algn="ctr"/>
            <a:r>
              <a:rPr lang="en-US" sz="2803" dirty="0">
                <a:latin typeface="+mj-lt"/>
              </a:rPr>
              <a:t>Table 1. </a:t>
            </a:r>
            <a:r>
              <a:rPr lang="en-US" sz="2803" b="1" dirty="0">
                <a:latin typeface="+mj-lt"/>
              </a:rPr>
              <a:t>Table Example.</a:t>
            </a:r>
          </a:p>
        </p:txBody>
      </p:sp>
      <p:sp>
        <p:nvSpPr>
          <p:cNvPr id="74" name="CaixaDeTexto 73">
            <a:extLst>
              <a:ext uri="{FF2B5EF4-FFF2-40B4-BE49-F238E27FC236}">
                <a16:creationId xmlns:a16="http://schemas.microsoft.com/office/drawing/2014/main" id="{7AC2810C-EE53-7891-53B3-E7E690334AAE}"/>
              </a:ext>
            </a:extLst>
          </p:cNvPr>
          <p:cNvSpPr txBox="1"/>
          <p:nvPr/>
        </p:nvSpPr>
        <p:spPr>
          <a:xfrm>
            <a:off x="15558104" y="25035278"/>
            <a:ext cx="13876444" cy="3773854"/>
          </a:xfrm>
          <a:prstGeom prst="rect">
            <a:avLst/>
          </a:prstGeom>
          <a:noFill/>
        </p:spPr>
        <p:txBody>
          <a:bodyPr wrap="square" rtlCol="0">
            <a:spAutoFit/>
          </a:bodyPr>
          <a:lstStyle/>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a:p>
            <a:pPr algn="just">
              <a:spcAft>
                <a:spcPts val="561"/>
              </a:spcAft>
            </a:pPr>
            <a:r>
              <a:rPr lang="en-US" sz="2803" dirty="0">
                <a:latin typeface="+mj-lt"/>
                <a:cs typeface="Arial" panose="020B0604020202020204" pitchFamily="34" charset="0"/>
              </a:rPr>
              <a:t>Insert conclusion text, insert conclusion text , insert conclusion text , insert conclusion text , insert conclusion text , insert conclusion text , insert conclusion text , insert conclusion text.</a:t>
            </a:r>
            <a:endParaRPr lang="en-US" sz="2803" dirty="0">
              <a:latin typeface="+mj-lt"/>
            </a:endParaRPr>
          </a:p>
        </p:txBody>
      </p:sp>
      <p:sp>
        <p:nvSpPr>
          <p:cNvPr id="75" name="CaixaDeTexto 74">
            <a:extLst>
              <a:ext uri="{FF2B5EF4-FFF2-40B4-BE49-F238E27FC236}">
                <a16:creationId xmlns:a16="http://schemas.microsoft.com/office/drawing/2014/main" id="{20D6D2E2-88D0-8D84-F6F0-8EFD8B9A51ED}"/>
              </a:ext>
            </a:extLst>
          </p:cNvPr>
          <p:cNvSpPr txBox="1"/>
          <p:nvPr/>
        </p:nvSpPr>
        <p:spPr>
          <a:xfrm>
            <a:off x="15558437" y="31044570"/>
            <a:ext cx="13876444" cy="523670"/>
          </a:xfrm>
          <a:prstGeom prst="rect">
            <a:avLst/>
          </a:prstGeom>
          <a:noFill/>
        </p:spPr>
        <p:txBody>
          <a:bodyPr wrap="square" rtlCol="0">
            <a:spAutoFit/>
          </a:bodyPr>
          <a:lstStyle/>
          <a:p>
            <a:pPr algn="just">
              <a:spcAft>
                <a:spcPts val="561"/>
              </a:spcAft>
            </a:pPr>
            <a:r>
              <a:rPr lang="en-US" sz="2803">
                <a:latin typeface="+mj-lt"/>
              </a:rPr>
              <a:t>Optional topic.</a:t>
            </a:r>
          </a:p>
        </p:txBody>
      </p:sp>
      <p:sp>
        <p:nvSpPr>
          <p:cNvPr id="76" name="CaixaDeTexto 75">
            <a:extLst>
              <a:ext uri="{FF2B5EF4-FFF2-40B4-BE49-F238E27FC236}">
                <a16:creationId xmlns:a16="http://schemas.microsoft.com/office/drawing/2014/main" id="{58B4045E-6712-48F7-7721-8583CB5CF024}"/>
              </a:ext>
            </a:extLst>
          </p:cNvPr>
          <p:cNvSpPr txBox="1"/>
          <p:nvPr/>
        </p:nvSpPr>
        <p:spPr>
          <a:xfrm>
            <a:off x="15558104" y="33190159"/>
            <a:ext cx="13876444" cy="4405693"/>
          </a:xfrm>
          <a:prstGeom prst="rect">
            <a:avLst/>
          </a:prstGeom>
          <a:noFill/>
        </p:spPr>
        <p:txBody>
          <a:bodyPr wrap="square" rtlCol="0">
            <a:spAutoFit/>
          </a:bodyPr>
          <a:lstStyle/>
          <a:p>
            <a:pPr marL="569607" indent="-569607" algn="just"/>
            <a:r>
              <a:rPr lang="en-US" sz="2803" dirty="0" err="1">
                <a:solidFill>
                  <a:srgbClr val="000000"/>
                </a:solidFill>
                <a:latin typeface="+mj-lt"/>
                <a:ea typeface="Times New Roman" panose="02020603050405020304" pitchFamily="18" charset="0"/>
              </a:rPr>
              <a:t>Bordalo</a:t>
            </a:r>
            <a:r>
              <a:rPr lang="en-US" sz="2803" dirty="0">
                <a:solidFill>
                  <a:srgbClr val="000000"/>
                </a:solidFill>
                <a:latin typeface="+mj-lt"/>
                <a:ea typeface="Times New Roman" panose="02020603050405020304" pitchFamily="18" charset="0"/>
              </a:rPr>
              <a:t>, S.N., </a:t>
            </a:r>
            <a:r>
              <a:rPr lang="en-US" sz="2803" dirty="0" err="1">
                <a:solidFill>
                  <a:srgbClr val="000000"/>
                </a:solidFill>
                <a:latin typeface="+mj-lt"/>
                <a:ea typeface="Times New Roman" panose="02020603050405020304" pitchFamily="18" charset="0"/>
              </a:rPr>
              <a:t>Ferziger</a:t>
            </a:r>
            <a:r>
              <a:rPr lang="en-US" sz="2803" dirty="0">
                <a:solidFill>
                  <a:srgbClr val="000000"/>
                </a:solidFill>
                <a:latin typeface="+mj-lt"/>
                <a:ea typeface="Times New Roman" panose="02020603050405020304" pitchFamily="18" charset="0"/>
              </a:rPr>
              <a:t>, J.H. and Kline, S.J., 1989. “The development of zonal models for turbulence”. In </a:t>
            </a:r>
            <a:r>
              <a:rPr lang="en-US" sz="2803" i="1" dirty="0">
                <a:solidFill>
                  <a:srgbClr val="000000"/>
                </a:solidFill>
                <a:latin typeface="+mj-lt"/>
                <a:ea typeface="Times New Roman" panose="02020603050405020304" pitchFamily="18" charset="0"/>
              </a:rPr>
              <a:t>Proceedings of the 10th Brazilian Congress of Mechanical Engineering</a:t>
            </a:r>
            <a:r>
              <a:rPr lang="en-US" sz="2803" dirty="0">
                <a:solidFill>
                  <a:srgbClr val="000000"/>
                </a:solidFill>
                <a:latin typeface="+mj-lt"/>
                <a:ea typeface="Times New Roman" panose="02020603050405020304" pitchFamily="18" charset="0"/>
              </a:rPr>
              <a:t>. ABCM, Rio de Janeiro, Brazil, Vol. 1, pp. 41- 44.</a:t>
            </a:r>
          </a:p>
          <a:p>
            <a:pPr marL="569607" indent="-569607" algn="just"/>
            <a:r>
              <a:rPr lang="en-US" sz="2803" dirty="0">
                <a:solidFill>
                  <a:srgbClr val="000000"/>
                </a:solidFill>
                <a:latin typeface="+mj-lt"/>
                <a:ea typeface="Times New Roman" panose="02020603050405020304" pitchFamily="18" charset="0"/>
              </a:rPr>
              <a:t>Chang, M. and </a:t>
            </a:r>
            <a:r>
              <a:rPr lang="en-US" sz="2803" dirty="0" err="1">
                <a:solidFill>
                  <a:srgbClr val="000000"/>
                </a:solidFill>
                <a:latin typeface="+mj-lt"/>
                <a:ea typeface="Times New Roman" panose="02020603050405020304" pitchFamily="18" charset="0"/>
              </a:rPr>
              <a:t>Pakzad</a:t>
            </a:r>
            <a:r>
              <a:rPr lang="en-US" sz="2803" dirty="0">
                <a:solidFill>
                  <a:srgbClr val="000000"/>
                </a:solidFill>
                <a:latin typeface="+mj-lt"/>
                <a:ea typeface="Times New Roman" panose="02020603050405020304" pitchFamily="18" charset="0"/>
              </a:rPr>
              <a:t>, S.N., 2013. “Modified natural excitation technique for stochastic modal identification”. </a:t>
            </a:r>
            <a:r>
              <a:rPr lang="en-US" sz="2803" i="1" dirty="0">
                <a:solidFill>
                  <a:srgbClr val="000000"/>
                </a:solidFill>
                <a:latin typeface="+mj-lt"/>
                <a:ea typeface="Times New Roman" panose="02020603050405020304" pitchFamily="18" charset="0"/>
              </a:rPr>
              <a:t>Journal of Structural Engineering</a:t>
            </a:r>
            <a:r>
              <a:rPr lang="en-US" sz="2803" dirty="0">
                <a:solidFill>
                  <a:srgbClr val="000000"/>
                </a:solidFill>
                <a:latin typeface="+mj-lt"/>
                <a:ea typeface="Times New Roman" panose="02020603050405020304" pitchFamily="18" charset="0"/>
              </a:rPr>
              <a:t>, Vol. 139, No. 10, pp. 1753–1762. doi:10.1061/(ASCE)ST.1943-541X.0000559. </a:t>
            </a:r>
          </a:p>
          <a:p>
            <a:pPr marL="569607" indent="-569607" algn="just"/>
            <a:r>
              <a:rPr lang="en-US" sz="2803" dirty="0">
                <a:solidFill>
                  <a:srgbClr val="000000"/>
                </a:solidFill>
                <a:latin typeface="+mj-lt"/>
                <a:ea typeface="Times New Roman" panose="02020603050405020304" pitchFamily="18" charset="0"/>
              </a:rPr>
              <a:t>Coimbra, A.L., 1978, </a:t>
            </a:r>
            <a:r>
              <a:rPr lang="en-US" sz="2803" i="1" dirty="0">
                <a:solidFill>
                  <a:srgbClr val="000000"/>
                </a:solidFill>
                <a:latin typeface="+mj-lt"/>
                <a:ea typeface="Times New Roman" panose="02020603050405020304" pitchFamily="18" charset="0"/>
              </a:rPr>
              <a:t>Lessons of Continuum Mechanics</a:t>
            </a:r>
            <a:r>
              <a:rPr lang="en-US" sz="2803" dirty="0">
                <a:solidFill>
                  <a:srgbClr val="000000"/>
                </a:solidFill>
                <a:latin typeface="+mj-lt"/>
                <a:ea typeface="Times New Roman" panose="02020603050405020304" pitchFamily="18" charset="0"/>
              </a:rPr>
              <a:t>. Ed. </a:t>
            </a:r>
            <a:r>
              <a:rPr lang="en-US" sz="2803" dirty="0" err="1">
                <a:solidFill>
                  <a:srgbClr val="000000"/>
                </a:solidFill>
                <a:latin typeface="+mj-lt"/>
                <a:ea typeface="Times New Roman" panose="02020603050405020304" pitchFamily="18" charset="0"/>
              </a:rPr>
              <a:t>Edgard</a:t>
            </a:r>
            <a:r>
              <a:rPr lang="en-US" sz="2803" dirty="0">
                <a:solidFill>
                  <a:srgbClr val="000000"/>
                </a:solidFill>
                <a:latin typeface="+mj-lt"/>
                <a:ea typeface="Times New Roman" panose="02020603050405020304" pitchFamily="18" charset="0"/>
              </a:rPr>
              <a:t> </a:t>
            </a:r>
            <a:r>
              <a:rPr lang="en-US" sz="2803" dirty="0" err="1">
                <a:solidFill>
                  <a:srgbClr val="000000"/>
                </a:solidFill>
                <a:latin typeface="+mj-lt"/>
                <a:ea typeface="Times New Roman" panose="02020603050405020304" pitchFamily="18" charset="0"/>
              </a:rPr>
              <a:t>Blücher</a:t>
            </a:r>
            <a:r>
              <a:rPr lang="en-US" sz="2803" dirty="0">
                <a:solidFill>
                  <a:srgbClr val="000000"/>
                </a:solidFill>
                <a:latin typeface="+mj-lt"/>
                <a:ea typeface="Times New Roman" panose="02020603050405020304" pitchFamily="18" charset="0"/>
              </a:rPr>
              <a:t>, São Paulo, Brazil, 428 p.</a:t>
            </a:r>
          </a:p>
          <a:p>
            <a:pPr marL="569607" indent="-569607" algn="just"/>
            <a:r>
              <a:rPr lang="en-US" sz="2803" dirty="0">
                <a:solidFill>
                  <a:srgbClr val="000000"/>
                </a:solidFill>
                <a:latin typeface="+mj-lt"/>
                <a:ea typeface="Times New Roman" panose="02020603050405020304" pitchFamily="18" charset="0"/>
              </a:rPr>
              <a:t>Sparrow, E.M., 1980, “Forced Convection Heat Transfer in a Duct Having </a:t>
            </a:r>
            <a:r>
              <a:rPr lang="en-US" sz="2803" dirty="0" err="1">
                <a:solidFill>
                  <a:srgbClr val="000000"/>
                </a:solidFill>
                <a:latin typeface="+mj-lt"/>
                <a:ea typeface="Times New Roman" panose="02020603050405020304" pitchFamily="18" charset="0"/>
              </a:rPr>
              <a:t>Spanwise</a:t>
            </a:r>
            <a:r>
              <a:rPr lang="en-US" sz="2803" dirty="0">
                <a:solidFill>
                  <a:srgbClr val="000000"/>
                </a:solidFill>
                <a:latin typeface="+mj-lt"/>
                <a:ea typeface="Times New Roman" panose="02020603050405020304" pitchFamily="18" charset="0"/>
              </a:rPr>
              <a:t>-Periodic Rectangular Protuberances”, </a:t>
            </a:r>
            <a:r>
              <a:rPr lang="en-US" sz="2803" i="1" dirty="0">
                <a:solidFill>
                  <a:srgbClr val="000000"/>
                </a:solidFill>
                <a:latin typeface="+mj-lt"/>
                <a:ea typeface="Times New Roman" panose="02020603050405020304" pitchFamily="18" charset="0"/>
              </a:rPr>
              <a:t>Numerical Heat Transfer</a:t>
            </a:r>
            <a:r>
              <a:rPr lang="en-US" sz="2803" dirty="0">
                <a:solidFill>
                  <a:srgbClr val="000000"/>
                </a:solidFill>
                <a:latin typeface="+mj-lt"/>
                <a:ea typeface="Times New Roman" panose="02020603050405020304" pitchFamily="18" charset="0"/>
              </a:rPr>
              <a:t>, Vol. 3, pp. 149-167.</a:t>
            </a:r>
          </a:p>
        </p:txBody>
      </p:sp>
      <p:cxnSp>
        <p:nvCxnSpPr>
          <p:cNvPr id="3" name="Conector reto 2">
            <a:extLst>
              <a:ext uri="{FF2B5EF4-FFF2-40B4-BE49-F238E27FC236}">
                <a16:creationId xmlns:a16="http://schemas.microsoft.com/office/drawing/2014/main" id="{4B58CC00-3773-AC55-52DB-F5A79793A6B8}"/>
              </a:ext>
            </a:extLst>
          </p:cNvPr>
          <p:cNvCxnSpPr/>
          <p:nvPr/>
        </p:nvCxnSpPr>
        <p:spPr>
          <a:xfrm>
            <a:off x="840664" y="9995791"/>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Conector reto 30">
            <a:extLst>
              <a:ext uri="{FF2B5EF4-FFF2-40B4-BE49-F238E27FC236}">
                <a16:creationId xmlns:a16="http://schemas.microsoft.com/office/drawing/2014/main" id="{D83DB104-79EB-DC26-D4B0-00166874DC73}"/>
              </a:ext>
            </a:extLst>
          </p:cNvPr>
          <p:cNvCxnSpPr/>
          <p:nvPr/>
        </p:nvCxnSpPr>
        <p:spPr>
          <a:xfrm>
            <a:off x="15558437" y="10097631"/>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2" name="Conector reto 31">
            <a:extLst>
              <a:ext uri="{FF2B5EF4-FFF2-40B4-BE49-F238E27FC236}">
                <a16:creationId xmlns:a16="http://schemas.microsoft.com/office/drawing/2014/main" id="{4FFD0D64-5BA0-8213-7A0C-07F1913D7396}"/>
              </a:ext>
            </a:extLst>
          </p:cNvPr>
          <p:cNvCxnSpPr/>
          <p:nvPr/>
        </p:nvCxnSpPr>
        <p:spPr>
          <a:xfrm>
            <a:off x="840664" y="23016774"/>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Conector reto 32">
            <a:extLst>
              <a:ext uri="{FF2B5EF4-FFF2-40B4-BE49-F238E27FC236}">
                <a16:creationId xmlns:a16="http://schemas.microsoft.com/office/drawing/2014/main" id="{4281BA2A-62D8-A991-A97D-8CB534C65396}"/>
              </a:ext>
            </a:extLst>
          </p:cNvPr>
          <p:cNvCxnSpPr/>
          <p:nvPr/>
        </p:nvCxnSpPr>
        <p:spPr>
          <a:xfrm>
            <a:off x="15558437" y="24833528"/>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Conector reto 34">
            <a:extLst>
              <a:ext uri="{FF2B5EF4-FFF2-40B4-BE49-F238E27FC236}">
                <a16:creationId xmlns:a16="http://schemas.microsoft.com/office/drawing/2014/main" id="{AF63A7DE-EADC-69CD-D3DC-F6578BE4F19B}"/>
              </a:ext>
            </a:extLst>
          </p:cNvPr>
          <p:cNvCxnSpPr/>
          <p:nvPr/>
        </p:nvCxnSpPr>
        <p:spPr>
          <a:xfrm>
            <a:off x="15558437" y="30768752"/>
            <a:ext cx="1387644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7" name="Conector reto 36">
            <a:extLst>
              <a:ext uri="{FF2B5EF4-FFF2-40B4-BE49-F238E27FC236}">
                <a16:creationId xmlns:a16="http://schemas.microsoft.com/office/drawing/2014/main" id="{520269AA-C15D-642B-E677-A00D502407A1}"/>
              </a:ext>
            </a:extLst>
          </p:cNvPr>
          <p:cNvCxnSpPr/>
          <p:nvPr/>
        </p:nvCxnSpPr>
        <p:spPr>
          <a:xfrm>
            <a:off x="15558104" y="33042567"/>
            <a:ext cx="13876444"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15459997"/>
      </p:ext>
    </p:extLst>
  </p:cSld>
  <p:clrMapOvr>
    <a:masterClrMapping/>
  </p:clrMapOvr>
</p:sld>
</file>

<file path=ppt/theme/theme1.xml><?xml version="1.0" encoding="utf-8"?>
<a:theme xmlns:a="http://schemas.openxmlformats.org/drawingml/2006/main" name="Tema do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3460</TotalTime>
  <Words>1040</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Tema do Office</vt:lpstr>
      <vt:lpstr>PowerPoint Presentation</vt:lpstr>
    </vt:vector>
  </TitlesOfParts>
  <Company>Particular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Usuario</dc:creator>
  <cp:lastModifiedBy>Filipe Eduard Ossege</cp:lastModifiedBy>
  <cp:revision>222</cp:revision>
  <dcterms:created xsi:type="dcterms:W3CDTF">2005-04-09T23:51:21Z</dcterms:created>
  <dcterms:modified xsi:type="dcterms:W3CDTF">2023-01-21T23:46:44Z</dcterms:modified>
</cp:coreProperties>
</file>