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56" r:id="rId2"/>
  </p:sldIdLst>
  <p:sldSz cx="30275213" cy="42803763"/>
  <p:notesSz cx="6858000" cy="9144000"/>
  <p:defaultTextStyle>
    <a:defPPr>
      <a:defRPr lang="pt-BR"/>
    </a:defPPr>
    <a:lvl1pPr marL="0" algn="l" defTabSz="3661258" rtl="0" eaLnBrk="1" latinLnBrk="0" hangingPunct="1">
      <a:defRPr sz="7207" kern="1200">
        <a:solidFill>
          <a:schemeClr val="tx1"/>
        </a:solidFill>
        <a:latin typeface="+mn-lt"/>
        <a:ea typeface="+mn-ea"/>
        <a:cs typeface="+mn-cs"/>
      </a:defRPr>
    </a:lvl1pPr>
    <a:lvl2pPr marL="1830629" algn="l" defTabSz="3661258" rtl="0" eaLnBrk="1" latinLnBrk="0" hangingPunct="1">
      <a:defRPr sz="7207" kern="1200">
        <a:solidFill>
          <a:schemeClr val="tx1"/>
        </a:solidFill>
        <a:latin typeface="+mn-lt"/>
        <a:ea typeface="+mn-ea"/>
        <a:cs typeface="+mn-cs"/>
      </a:defRPr>
    </a:lvl2pPr>
    <a:lvl3pPr marL="3661258" algn="l" defTabSz="3661258" rtl="0" eaLnBrk="1" latinLnBrk="0" hangingPunct="1">
      <a:defRPr sz="7207" kern="1200">
        <a:solidFill>
          <a:schemeClr val="tx1"/>
        </a:solidFill>
        <a:latin typeface="+mn-lt"/>
        <a:ea typeface="+mn-ea"/>
        <a:cs typeface="+mn-cs"/>
      </a:defRPr>
    </a:lvl3pPr>
    <a:lvl4pPr marL="5491886" algn="l" defTabSz="3661258" rtl="0" eaLnBrk="1" latinLnBrk="0" hangingPunct="1">
      <a:defRPr sz="7207" kern="1200">
        <a:solidFill>
          <a:schemeClr val="tx1"/>
        </a:solidFill>
        <a:latin typeface="+mn-lt"/>
        <a:ea typeface="+mn-ea"/>
        <a:cs typeface="+mn-cs"/>
      </a:defRPr>
    </a:lvl4pPr>
    <a:lvl5pPr marL="7322515" algn="l" defTabSz="3661258" rtl="0" eaLnBrk="1" latinLnBrk="0" hangingPunct="1">
      <a:defRPr sz="7207" kern="1200">
        <a:solidFill>
          <a:schemeClr val="tx1"/>
        </a:solidFill>
        <a:latin typeface="+mn-lt"/>
        <a:ea typeface="+mn-ea"/>
        <a:cs typeface="+mn-cs"/>
      </a:defRPr>
    </a:lvl5pPr>
    <a:lvl6pPr marL="9153144" algn="l" defTabSz="3661258" rtl="0" eaLnBrk="1" latinLnBrk="0" hangingPunct="1">
      <a:defRPr sz="7207" kern="1200">
        <a:solidFill>
          <a:schemeClr val="tx1"/>
        </a:solidFill>
        <a:latin typeface="+mn-lt"/>
        <a:ea typeface="+mn-ea"/>
        <a:cs typeface="+mn-cs"/>
      </a:defRPr>
    </a:lvl6pPr>
    <a:lvl7pPr marL="10983773" algn="l" defTabSz="3661258" rtl="0" eaLnBrk="1" latinLnBrk="0" hangingPunct="1">
      <a:defRPr sz="7207" kern="1200">
        <a:solidFill>
          <a:schemeClr val="tx1"/>
        </a:solidFill>
        <a:latin typeface="+mn-lt"/>
        <a:ea typeface="+mn-ea"/>
        <a:cs typeface="+mn-cs"/>
      </a:defRPr>
    </a:lvl7pPr>
    <a:lvl8pPr marL="12814402" algn="l" defTabSz="3661258" rtl="0" eaLnBrk="1" latinLnBrk="0" hangingPunct="1">
      <a:defRPr sz="7207" kern="1200">
        <a:solidFill>
          <a:schemeClr val="tx1"/>
        </a:solidFill>
        <a:latin typeface="+mn-lt"/>
        <a:ea typeface="+mn-ea"/>
        <a:cs typeface="+mn-cs"/>
      </a:defRPr>
    </a:lvl8pPr>
    <a:lvl9pPr marL="14645030" algn="l" defTabSz="3661258" rtl="0" eaLnBrk="1" latinLnBrk="0" hangingPunct="1">
      <a:defRPr sz="720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257070-EEE8-4D15-8742-56FF1524BD0F}" v="6" dt="2025-06-23T16:53:18.8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8"/>
    <p:restoredTop sz="94648"/>
  </p:normalViewPr>
  <p:slideViewPr>
    <p:cSldViewPr snapToGrid="0" snapToObjects="1">
      <p:cViewPr varScale="1">
        <p:scale>
          <a:sx n="15" d="100"/>
          <a:sy n="15" d="100"/>
        </p:scale>
        <p:origin x="5130"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thur Rodrigues Queiroz" userId="360df6ddbe852a92" providerId="LiveId" clId="{17257070-EEE8-4D15-8742-56FF1524BD0F}"/>
    <pc:docChg chg="modSld">
      <pc:chgData name="Arthur Rodrigues Queiroz" userId="360df6ddbe852a92" providerId="LiveId" clId="{17257070-EEE8-4D15-8742-56FF1524BD0F}" dt="2025-06-23T16:53:18.818" v="5"/>
      <pc:docMkLst>
        <pc:docMk/>
      </pc:docMkLst>
      <pc:sldChg chg="setBg">
        <pc:chgData name="Arthur Rodrigues Queiroz" userId="360df6ddbe852a92" providerId="LiveId" clId="{17257070-EEE8-4D15-8742-56FF1524BD0F}" dt="2025-06-23T16:53:18.818" v="5"/>
        <pc:sldMkLst>
          <pc:docMk/>
          <pc:sldMk cId="1998097157"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2BDB38-ADE2-B446-B32D-D4FE435D6C52}" type="datetimeFigureOut">
              <a:rPr lang="pt-BR" smtClean="0"/>
              <a:t>23/06/2025</a:t>
            </a:fld>
            <a:endParaRPr lang="pt-BR"/>
          </a:p>
        </p:txBody>
      </p:sp>
      <p:sp>
        <p:nvSpPr>
          <p:cNvPr id="4" name="Espaço Reservado para Imagem de Slide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41199C-D258-3642-96FA-9018ED708097}" type="slidenum">
              <a:rPr lang="pt-BR" smtClean="0"/>
              <a:t>‹#›</a:t>
            </a:fld>
            <a:endParaRPr lang="pt-BR"/>
          </a:p>
        </p:txBody>
      </p:sp>
    </p:spTree>
    <p:extLst>
      <p:ext uri="{BB962C8B-B14F-4D97-AF65-F5344CB8AC3E}">
        <p14:creationId xmlns:p14="http://schemas.microsoft.com/office/powerpoint/2010/main" val="590357944"/>
      </p:ext>
    </p:extLst>
  </p:cSld>
  <p:clrMap bg1="lt1" tx1="dk1" bg2="lt2" tx2="dk2" accent1="accent1" accent2="accent2" accent3="accent3" accent4="accent4" accent5="accent5" accent6="accent6" hlink="hlink" folHlink="folHlink"/>
  <p:notesStyle>
    <a:lvl1pPr marL="0" algn="l" defTabSz="3661258" rtl="0" eaLnBrk="1" latinLnBrk="0" hangingPunct="1">
      <a:defRPr sz="4805" kern="1200">
        <a:solidFill>
          <a:schemeClr val="tx1"/>
        </a:solidFill>
        <a:latin typeface="+mn-lt"/>
        <a:ea typeface="+mn-ea"/>
        <a:cs typeface="+mn-cs"/>
      </a:defRPr>
    </a:lvl1pPr>
    <a:lvl2pPr marL="1830629" algn="l" defTabSz="3661258" rtl="0" eaLnBrk="1" latinLnBrk="0" hangingPunct="1">
      <a:defRPr sz="4805" kern="1200">
        <a:solidFill>
          <a:schemeClr val="tx1"/>
        </a:solidFill>
        <a:latin typeface="+mn-lt"/>
        <a:ea typeface="+mn-ea"/>
        <a:cs typeface="+mn-cs"/>
      </a:defRPr>
    </a:lvl2pPr>
    <a:lvl3pPr marL="3661258" algn="l" defTabSz="3661258" rtl="0" eaLnBrk="1" latinLnBrk="0" hangingPunct="1">
      <a:defRPr sz="4805" kern="1200">
        <a:solidFill>
          <a:schemeClr val="tx1"/>
        </a:solidFill>
        <a:latin typeface="+mn-lt"/>
        <a:ea typeface="+mn-ea"/>
        <a:cs typeface="+mn-cs"/>
      </a:defRPr>
    </a:lvl3pPr>
    <a:lvl4pPr marL="5491886" algn="l" defTabSz="3661258" rtl="0" eaLnBrk="1" latinLnBrk="0" hangingPunct="1">
      <a:defRPr sz="4805" kern="1200">
        <a:solidFill>
          <a:schemeClr val="tx1"/>
        </a:solidFill>
        <a:latin typeface="+mn-lt"/>
        <a:ea typeface="+mn-ea"/>
        <a:cs typeface="+mn-cs"/>
      </a:defRPr>
    </a:lvl4pPr>
    <a:lvl5pPr marL="7322515" algn="l" defTabSz="3661258" rtl="0" eaLnBrk="1" latinLnBrk="0" hangingPunct="1">
      <a:defRPr sz="4805" kern="1200">
        <a:solidFill>
          <a:schemeClr val="tx1"/>
        </a:solidFill>
        <a:latin typeface="+mn-lt"/>
        <a:ea typeface="+mn-ea"/>
        <a:cs typeface="+mn-cs"/>
      </a:defRPr>
    </a:lvl5pPr>
    <a:lvl6pPr marL="9153144" algn="l" defTabSz="3661258" rtl="0" eaLnBrk="1" latinLnBrk="0" hangingPunct="1">
      <a:defRPr sz="4805" kern="1200">
        <a:solidFill>
          <a:schemeClr val="tx1"/>
        </a:solidFill>
        <a:latin typeface="+mn-lt"/>
        <a:ea typeface="+mn-ea"/>
        <a:cs typeface="+mn-cs"/>
      </a:defRPr>
    </a:lvl6pPr>
    <a:lvl7pPr marL="10983773" algn="l" defTabSz="3661258" rtl="0" eaLnBrk="1" latinLnBrk="0" hangingPunct="1">
      <a:defRPr sz="4805" kern="1200">
        <a:solidFill>
          <a:schemeClr val="tx1"/>
        </a:solidFill>
        <a:latin typeface="+mn-lt"/>
        <a:ea typeface="+mn-ea"/>
        <a:cs typeface="+mn-cs"/>
      </a:defRPr>
    </a:lvl7pPr>
    <a:lvl8pPr marL="12814402" algn="l" defTabSz="3661258" rtl="0" eaLnBrk="1" latinLnBrk="0" hangingPunct="1">
      <a:defRPr sz="4805" kern="1200">
        <a:solidFill>
          <a:schemeClr val="tx1"/>
        </a:solidFill>
        <a:latin typeface="+mn-lt"/>
        <a:ea typeface="+mn-ea"/>
        <a:cs typeface="+mn-cs"/>
      </a:defRPr>
    </a:lvl8pPr>
    <a:lvl9pPr marL="14645030" algn="l" defTabSz="3661258" rtl="0" eaLnBrk="1" latinLnBrk="0" hangingPunct="1">
      <a:defRPr sz="480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2338388" y="1143000"/>
            <a:ext cx="2181225" cy="3086100"/>
          </a:xfrm>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2241199C-D258-3642-96FA-9018ED708097}" type="slidenum">
              <a:rPr lang="pt-BR" smtClean="0"/>
              <a:t>1</a:t>
            </a:fld>
            <a:endParaRPr lang="pt-BR"/>
          </a:p>
        </p:txBody>
      </p:sp>
    </p:spTree>
    <p:extLst>
      <p:ext uri="{BB962C8B-B14F-4D97-AF65-F5344CB8AC3E}">
        <p14:creationId xmlns:p14="http://schemas.microsoft.com/office/powerpoint/2010/main" val="771515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pt-BR"/>
              <a:t>Clique para editar estilo do título mestre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EE2C0957-2FDE-3D43-8E4C-DFF7A7841055}" type="datetimeFigureOut">
              <a:rPr lang="pt-BR" smtClean="0"/>
              <a:t>23/06/2025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EDD6270-234B-7E46-89C7-C53469FF45F8}" type="slidenum">
              <a:rPr lang="pt-BR" smtClean="0"/>
              <a:t>‹#›</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estilo do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EE2C0957-2FDE-3D43-8E4C-DFF7A7841055}" type="datetimeFigureOut">
              <a:rPr lang="pt-BR" smtClean="0"/>
              <a:t>23/06/2025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EDD6270-234B-7E46-89C7-C53469FF45F8}" type="slidenum">
              <a:rPr lang="pt-BR" smtClean="0"/>
              <a:t>‹#›</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pt-BR"/>
              <a:t>Clique para editar estilo do título mestre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EE2C0957-2FDE-3D43-8E4C-DFF7A7841055}" type="datetimeFigureOut">
              <a:rPr lang="pt-BR" smtClean="0"/>
              <a:t>23/06/2025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EDD6270-234B-7E46-89C7-C53469FF45F8}" type="slidenum">
              <a:rPr lang="pt-BR" smtClean="0"/>
              <a:t>‹#›</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estilo do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EE2C0957-2FDE-3D43-8E4C-DFF7A7841055}" type="datetimeFigureOut">
              <a:rPr lang="pt-BR" smtClean="0"/>
              <a:t>23/06/2025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EDD6270-234B-7E46-89C7-C53469FF45F8}" type="slidenum">
              <a:rPr lang="pt-BR" smtClean="0"/>
              <a:t>‹#›</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pt-BR"/>
              <a:t>Clique para editar estilo do título mestre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EE2C0957-2FDE-3D43-8E4C-DFF7A7841055}" type="datetimeFigureOut">
              <a:rPr lang="pt-BR" smtClean="0"/>
              <a:t>23/06/2025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BEDD6270-234B-7E46-89C7-C53469FF45F8}" type="slidenum">
              <a:rPr lang="pt-BR" smtClean="0"/>
              <a:t>‹#›</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estilo do título mestre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EE2C0957-2FDE-3D43-8E4C-DFF7A7841055}" type="datetimeFigureOut">
              <a:rPr lang="pt-BR" smtClean="0"/>
              <a:t>23/06/2025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EDD6270-234B-7E46-89C7-C53469FF45F8}" type="slidenum">
              <a:rPr lang="pt-BR" smtClean="0"/>
              <a:t>‹#›</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pt-BR"/>
              <a:t>Clique para editar estilo do título mestre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pt-BR"/>
              <a:t>Clique para editar os estilos de texto mestres</a:t>
            </a:r>
          </a:p>
        </p:txBody>
      </p:sp>
      <p:sp>
        <p:nvSpPr>
          <p:cNvPr id="4" name="Content Placeholder 3"/>
          <p:cNvSpPr>
            <a:spLocks noGrp="1"/>
          </p:cNvSpPr>
          <p:nvPr>
            <p:ph sz="half" idx="2"/>
          </p:nvPr>
        </p:nvSpPr>
        <p:spPr>
          <a:xfrm>
            <a:off x="2085368" y="15635264"/>
            <a:ext cx="12807832" cy="2299711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pt-BR"/>
              <a:t>Clique para editar os estilos de texto mestres</a:t>
            </a:r>
          </a:p>
        </p:txBody>
      </p:sp>
      <p:sp>
        <p:nvSpPr>
          <p:cNvPr id="6" name="Content Placeholder 5"/>
          <p:cNvSpPr>
            <a:spLocks noGrp="1"/>
          </p:cNvSpPr>
          <p:nvPr>
            <p:ph sz="quarter" idx="4"/>
          </p:nvPr>
        </p:nvSpPr>
        <p:spPr>
          <a:xfrm>
            <a:off x="15326828" y="15635264"/>
            <a:ext cx="12870909" cy="2299711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EE2C0957-2FDE-3D43-8E4C-DFF7A7841055}" type="datetimeFigureOut">
              <a:rPr lang="pt-BR" smtClean="0"/>
              <a:t>23/06/2025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BEDD6270-234B-7E46-89C7-C53469FF45F8}" type="slidenum">
              <a:rPr lang="pt-BR" smtClean="0"/>
              <a:t>‹#›</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estilo do título mestre</a:t>
            </a:r>
            <a:endParaRPr lang="en-US" dirty="0"/>
          </a:p>
        </p:txBody>
      </p:sp>
      <p:sp>
        <p:nvSpPr>
          <p:cNvPr id="3" name="Date Placeholder 2"/>
          <p:cNvSpPr>
            <a:spLocks noGrp="1"/>
          </p:cNvSpPr>
          <p:nvPr>
            <p:ph type="dt" sz="half" idx="10"/>
          </p:nvPr>
        </p:nvSpPr>
        <p:spPr/>
        <p:txBody>
          <a:bodyPr/>
          <a:lstStyle/>
          <a:p>
            <a:fld id="{EE2C0957-2FDE-3D43-8E4C-DFF7A7841055}" type="datetimeFigureOut">
              <a:rPr lang="pt-BR" smtClean="0"/>
              <a:t>23/06/2025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BEDD6270-234B-7E46-89C7-C53469FF45F8}" type="slidenum">
              <a:rPr lang="pt-BR" smtClean="0"/>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2C0957-2FDE-3D43-8E4C-DFF7A7841055}" type="datetimeFigureOut">
              <a:rPr lang="pt-BR" smtClean="0"/>
              <a:t>23/06/2025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BEDD6270-234B-7E46-89C7-C53469FF45F8}" type="slidenum">
              <a:rPr lang="pt-BR" smtClean="0"/>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pt-BR"/>
              <a:t>Clique para editar estilo do título mestre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EE2C0957-2FDE-3D43-8E4C-DFF7A7841055}" type="datetimeFigureOut">
              <a:rPr lang="pt-BR" smtClean="0"/>
              <a:t>23/06/2025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EDD6270-234B-7E46-89C7-C53469FF45F8}" type="slidenum">
              <a:rPr lang="pt-BR" smtClean="0"/>
              <a:t>‹#›</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pt-BR"/>
              <a:t>Clique para editar estilo do título mestre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pt-BR"/>
              <a:t>Arraste a imagem para o espaço reservado ou clique no ícone para adicionar</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EE2C0957-2FDE-3D43-8E4C-DFF7A7841055}" type="datetimeFigureOut">
              <a:rPr lang="pt-BR" smtClean="0"/>
              <a:t>23/06/2025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BEDD6270-234B-7E46-89C7-C53469FF45F8}" type="slidenum">
              <a:rPr lang="pt-BR" smtClean="0"/>
              <a:t>‹#›</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pt-BR"/>
              <a:t>Clique para editar estilo do título mestre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EE2C0957-2FDE-3D43-8E4C-DFF7A7841055}" type="datetimeFigureOut">
              <a:rPr lang="pt-BR" smtClean="0"/>
              <a:t>23/06/2025</a:t>
            </a:fld>
            <a:endParaRPr lang="pt-BR"/>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BEDD6270-234B-7E46-89C7-C53469FF45F8}" type="slidenum">
              <a:rPr lang="pt-BR" smtClean="0"/>
              <a:t>‹#›</a:t>
            </a:fld>
            <a:endParaRPr lang="pt-BR"/>
          </a:p>
        </p:txBody>
      </p:sp>
    </p:spTree>
    <p:extLst>
      <p:ext uri="{BB962C8B-B14F-4D97-AF65-F5344CB8AC3E}">
        <p14:creationId xmlns:p14="http://schemas.microsoft.com/office/powerpoint/2010/main" val="19027373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6" name="CaixaDeTexto 35">
            <a:extLst>
              <a:ext uri="{FF2B5EF4-FFF2-40B4-BE49-F238E27FC236}">
                <a16:creationId xmlns:a16="http://schemas.microsoft.com/office/drawing/2014/main" id="{68EA2739-A725-4120-8BCF-ADABE23F1F1E}"/>
              </a:ext>
            </a:extLst>
          </p:cNvPr>
          <p:cNvSpPr txBox="1"/>
          <p:nvPr/>
        </p:nvSpPr>
        <p:spPr>
          <a:xfrm>
            <a:off x="5446624" y="6624831"/>
            <a:ext cx="20189409" cy="2492798"/>
          </a:xfrm>
          <a:prstGeom prst="rect">
            <a:avLst/>
          </a:prstGeom>
          <a:noFill/>
        </p:spPr>
        <p:txBody>
          <a:bodyPr wrap="square" rtlCol="0">
            <a:spAutoFit/>
          </a:bodyPr>
          <a:lstStyle/>
          <a:p>
            <a:pPr algn="ctr">
              <a:lnSpc>
                <a:spcPct val="150000"/>
              </a:lnSpc>
            </a:pPr>
            <a:r>
              <a:rPr lang="en-US" sz="5139" b="1" dirty="0">
                <a:latin typeface="Arial" panose="020B0604020202020204" pitchFamily="34" charset="0"/>
                <a:cs typeface="Arial" panose="020B0604020202020204" pitchFamily="34" charset="0"/>
              </a:rPr>
              <a:t>PAPER TITLE</a:t>
            </a:r>
          </a:p>
          <a:p>
            <a:pPr algn="ctr">
              <a:lnSpc>
                <a:spcPct val="150000"/>
              </a:lnSpc>
            </a:pPr>
            <a:r>
              <a:rPr lang="en-US" sz="2803" dirty="0">
                <a:latin typeface="Arial" panose="020B0604020202020204" pitchFamily="34" charset="0"/>
                <a:cs typeface="Arial" panose="020B0604020202020204" pitchFamily="34" charset="0"/>
              </a:rPr>
              <a:t>First author</a:t>
            </a:r>
            <a:r>
              <a:rPr lang="en-US" sz="2803" baseline="30000" dirty="0">
                <a:latin typeface="Arial" panose="020B0604020202020204" pitchFamily="34" charset="0"/>
                <a:cs typeface="Arial" panose="020B0604020202020204" pitchFamily="34" charset="0"/>
              </a:rPr>
              <a:t>1</a:t>
            </a:r>
            <a:r>
              <a:rPr lang="en-US" sz="2803" dirty="0">
                <a:latin typeface="Arial" panose="020B0604020202020204" pitchFamily="34" charset="0"/>
                <a:cs typeface="Arial" panose="020B0604020202020204" pitchFamily="34" charset="0"/>
              </a:rPr>
              <a:t>, Second author, Third author</a:t>
            </a:r>
          </a:p>
          <a:p>
            <a:pPr algn="ctr">
              <a:lnSpc>
                <a:spcPct val="150000"/>
              </a:lnSpc>
            </a:pPr>
            <a:r>
              <a:rPr lang="en-US" sz="2803" baseline="30000" dirty="0">
                <a:latin typeface="Arial" panose="020B0604020202020204" pitchFamily="34" charset="0"/>
                <a:cs typeface="Arial" panose="020B0604020202020204" pitchFamily="34" charset="0"/>
              </a:rPr>
              <a:t>1</a:t>
            </a:r>
            <a:r>
              <a:rPr lang="en-US" sz="2803" dirty="0">
                <a:latin typeface="Arial" panose="020B0604020202020204" pitchFamily="34" charset="0"/>
                <a:cs typeface="Arial" panose="020B0604020202020204" pitchFamily="34" charset="0"/>
              </a:rPr>
              <a:t>Institution for first author, e-mail of first author</a:t>
            </a:r>
          </a:p>
        </p:txBody>
      </p:sp>
      <p:sp>
        <p:nvSpPr>
          <p:cNvPr id="37" name="CaixaDeTexto 36">
            <a:extLst>
              <a:ext uri="{FF2B5EF4-FFF2-40B4-BE49-F238E27FC236}">
                <a16:creationId xmlns:a16="http://schemas.microsoft.com/office/drawing/2014/main" id="{86952B33-5565-42CB-0D47-13D2DBEBAE60}"/>
              </a:ext>
            </a:extLst>
          </p:cNvPr>
          <p:cNvSpPr txBox="1"/>
          <p:nvPr/>
        </p:nvSpPr>
        <p:spPr>
          <a:xfrm>
            <a:off x="840664" y="9262414"/>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a:solidFill>
                  <a:srgbClr val="29519F"/>
                </a:solidFill>
                <a:latin typeface="Arial" panose="020B0604020202020204" pitchFamily="34" charset="0"/>
                <a:cs typeface="Arial" panose="020B0604020202020204" pitchFamily="34" charset="0"/>
              </a:rPr>
              <a:t>INTRODUCTION</a:t>
            </a:r>
          </a:p>
        </p:txBody>
      </p:sp>
      <p:sp>
        <p:nvSpPr>
          <p:cNvPr id="38" name="CaixaDeTexto 37">
            <a:extLst>
              <a:ext uri="{FF2B5EF4-FFF2-40B4-BE49-F238E27FC236}">
                <a16:creationId xmlns:a16="http://schemas.microsoft.com/office/drawing/2014/main" id="{56D609F6-444C-048C-21E7-F56654640FC5}"/>
              </a:ext>
            </a:extLst>
          </p:cNvPr>
          <p:cNvSpPr txBox="1"/>
          <p:nvPr/>
        </p:nvSpPr>
        <p:spPr>
          <a:xfrm>
            <a:off x="840664" y="22213763"/>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a:solidFill>
                  <a:srgbClr val="29519F"/>
                </a:solidFill>
                <a:latin typeface="Arial" panose="020B0604020202020204" pitchFamily="34" charset="0"/>
                <a:cs typeface="Arial" panose="020B0604020202020204" pitchFamily="34" charset="0"/>
              </a:rPr>
              <a:t>METHODS</a:t>
            </a:r>
          </a:p>
        </p:txBody>
      </p:sp>
      <p:sp>
        <p:nvSpPr>
          <p:cNvPr id="39" name="CaixaDeTexto 38">
            <a:extLst>
              <a:ext uri="{FF2B5EF4-FFF2-40B4-BE49-F238E27FC236}">
                <a16:creationId xmlns:a16="http://schemas.microsoft.com/office/drawing/2014/main" id="{4FD84CC4-727E-587A-9BAC-CB5369705475}"/>
              </a:ext>
            </a:extLst>
          </p:cNvPr>
          <p:cNvSpPr txBox="1"/>
          <p:nvPr/>
        </p:nvSpPr>
        <p:spPr>
          <a:xfrm>
            <a:off x="15558104" y="9262414"/>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a:solidFill>
                  <a:srgbClr val="29519F"/>
                </a:solidFill>
                <a:latin typeface="Arial" panose="020B0604020202020204" pitchFamily="34" charset="0"/>
                <a:cs typeface="Arial" panose="020B0604020202020204" pitchFamily="34" charset="0"/>
              </a:rPr>
              <a:t>RESULTS AND DISCUSSION</a:t>
            </a:r>
          </a:p>
        </p:txBody>
      </p:sp>
      <p:sp>
        <p:nvSpPr>
          <p:cNvPr id="40" name="CaixaDeTexto 39">
            <a:extLst>
              <a:ext uri="{FF2B5EF4-FFF2-40B4-BE49-F238E27FC236}">
                <a16:creationId xmlns:a16="http://schemas.microsoft.com/office/drawing/2014/main" id="{62BF79F1-68B4-0EA2-E346-DADF3C31ADF3}"/>
              </a:ext>
            </a:extLst>
          </p:cNvPr>
          <p:cNvSpPr txBox="1"/>
          <p:nvPr/>
        </p:nvSpPr>
        <p:spPr>
          <a:xfrm>
            <a:off x="15558437" y="24026084"/>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a:solidFill>
                  <a:srgbClr val="29519F"/>
                </a:solidFill>
                <a:latin typeface="Arial" panose="020B0604020202020204" pitchFamily="34" charset="0"/>
                <a:cs typeface="Arial" panose="020B0604020202020204" pitchFamily="34" charset="0"/>
              </a:rPr>
              <a:t>CONCLUSION</a:t>
            </a:r>
          </a:p>
        </p:txBody>
      </p:sp>
      <p:sp>
        <p:nvSpPr>
          <p:cNvPr id="41" name="CaixaDeTexto 40">
            <a:extLst>
              <a:ext uri="{FF2B5EF4-FFF2-40B4-BE49-F238E27FC236}">
                <a16:creationId xmlns:a16="http://schemas.microsoft.com/office/drawing/2014/main" id="{B5185274-D3DD-19A8-C106-B498CB6ECBA5}"/>
              </a:ext>
            </a:extLst>
          </p:cNvPr>
          <p:cNvSpPr txBox="1"/>
          <p:nvPr/>
        </p:nvSpPr>
        <p:spPr>
          <a:xfrm>
            <a:off x="15541329" y="30031354"/>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dirty="0">
                <a:solidFill>
                  <a:srgbClr val="29519F"/>
                </a:solidFill>
                <a:latin typeface="Arial" panose="020B0604020202020204" pitchFamily="34" charset="0"/>
                <a:cs typeface="Arial" panose="020B0604020202020204" pitchFamily="34" charset="0"/>
              </a:rPr>
              <a:t>ACKNOWLEDGEMENTS</a:t>
            </a:r>
          </a:p>
        </p:txBody>
      </p:sp>
      <p:sp>
        <p:nvSpPr>
          <p:cNvPr id="42" name="CaixaDeTexto 41">
            <a:extLst>
              <a:ext uri="{FF2B5EF4-FFF2-40B4-BE49-F238E27FC236}">
                <a16:creationId xmlns:a16="http://schemas.microsoft.com/office/drawing/2014/main" id="{08677508-FA1D-CFB2-A923-0410D3BEC92B}"/>
              </a:ext>
            </a:extLst>
          </p:cNvPr>
          <p:cNvSpPr txBox="1"/>
          <p:nvPr/>
        </p:nvSpPr>
        <p:spPr>
          <a:xfrm>
            <a:off x="15558437" y="32238920"/>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dirty="0">
                <a:solidFill>
                  <a:srgbClr val="29519F"/>
                </a:solidFill>
                <a:latin typeface="Arial" panose="020B0604020202020204" pitchFamily="34" charset="0"/>
                <a:cs typeface="Arial" panose="020B0604020202020204" pitchFamily="34" charset="0"/>
              </a:rPr>
              <a:t>REFERENCES</a:t>
            </a:r>
          </a:p>
        </p:txBody>
      </p:sp>
      <p:sp>
        <p:nvSpPr>
          <p:cNvPr id="43" name="CaixaDeTexto 42">
            <a:extLst>
              <a:ext uri="{FF2B5EF4-FFF2-40B4-BE49-F238E27FC236}">
                <a16:creationId xmlns:a16="http://schemas.microsoft.com/office/drawing/2014/main" id="{72D7B0F9-9AEC-BDC6-2BD9-608E7EE62518}"/>
              </a:ext>
            </a:extLst>
          </p:cNvPr>
          <p:cNvSpPr txBox="1"/>
          <p:nvPr/>
        </p:nvSpPr>
        <p:spPr>
          <a:xfrm>
            <a:off x="840996" y="10271611"/>
            <a:ext cx="13876444" cy="11412098"/>
          </a:xfrm>
          <a:prstGeom prst="rect">
            <a:avLst/>
          </a:prstGeom>
          <a:noFill/>
        </p:spPr>
        <p:txBody>
          <a:bodyPr wrap="square" rtlCol="0">
            <a:spAutoFit/>
          </a:bodyPr>
          <a:lstStyle/>
          <a:p>
            <a:pPr algn="l"/>
            <a:r>
              <a:rPr lang="en-US" sz="2800" b="0" i="0" u="none" strike="noStrike" baseline="0" dirty="0" err="1">
                <a:latin typeface="+mj-lt"/>
              </a:rPr>
              <a:t>Bordalo</a:t>
            </a:r>
            <a:r>
              <a:rPr lang="en-US" sz="2800" b="0" i="0" u="none" strike="noStrike" baseline="0" dirty="0">
                <a:latin typeface="+mj-lt"/>
              </a:rPr>
              <a:t> et al. (1989)</a:t>
            </a:r>
          </a:p>
          <a:p>
            <a:pPr algn="l"/>
            <a:r>
              <a:rPr lang="en-US" sz="2800" b="0" i="0" u="none" strike="noStrike" baseline="0" dirty="0">
                <a:latin typeface="+mj-lt"/>
              </a:rPr>
              <a:t>Chang and </a:t>
            </a:r>
            <a:r>
              <a:rPr lang="en-US" sz="2800" b="0" i="0" u="none" strike="noStrike" baseline="0" dirty="0" err="1">
                <a:latin typeface="+mj-lt"/>
              </a:rPr>
              <a:t>Pakzad</a:t>
            </a:r>
            <a:r>
              <a:rPr lang="en-US" sz="2800" b="0" i="0" u="none" strike="noStrike" baseline="0" dirty="0">
                <a:latin typeface="+mj-lt"/>
              </a:rPr>
              <a:t> (2013)</a:t>
            </a:r>
          </a:p>
          <a:p>
            <a:pPr algn="l"/>
            <a:r>
              <a:rPr lang="en-US" sz="2800" b="0" i="0" u="none" strike="noStrike" baseline="0" dirty="0">
                <a:latin typeface="+mj-lt"/>
              </a:rPr>
              <a:t>(Coimbra, 1978)</a:t>
            </a:r>
          </a:p>
          <a:p>
            <a:pPr algn="l"/>
            <a:r>
              <a:rPr lang="en-US" sz="2800" b="0" i="0" u="none" strike="noStrike" baseline="0" dirty="0">
                <a:latin typeface="+mj-lt"/>
              </a:rPr>
              <a:t>(Sparrow and </a:t>
            </a:r>
            <a:r>
              <a:rPr lang="en-US" sz="2800" b="0" i="0" u="none" strike="noStrike" baseline="0" dirty="0" err="1">
                <a:latin typeface="+mj-lt"/>
              </a:rPr>
              <a:t>Chukaev</a:t>
            </a:r>
            <a:r>
              <a:rPr lang="en-US" sz="2800" b="0" i="0" u="none" strike="noStrike" baseline="0" dirty="0">
                <a:latin typeface="+mj-lt"/>
              </a:rPr>
              <a:t>, 1980) </a:t>
            </a:r>
          </a:p>
          <a:p>
            <a:pPr algn="l"/>
            <a:endParaRPr lang="en-US" sz="2800" b="0" i="0" u="none" strike="noStrike" baseline="0" dirty="0">
              <a:latin typeface="+mj-lt"/>
            </a:endParaRPr>
          </a:p>
          <a:p>
            <a:pPr algn="l"/>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 Insert introduction text, insert introduction text, insert introduction text, insert introduction text, insert introduction text, insert introduction text, insert introduction text.</a:t>
            </a:r>
          </a:p>
        </p:txBody>
      </p:sp>
      <p:sp>
        <p:nvSpPr>
          <p:cNvPr id="44" name="CaixaDeTexto 43">
            <a:extLst>
              <a:ext uri="{FF2B5EF4-FFF2-40B4-BE49-F238E27FC236}">
                <a16:creationId xmlns:a16="http://schemas.microsoft.com/office/drawing/2014/main" id="{BB12759A-6246-C805-7045-AB211FB956D3}"/>
              </a:ext>
            </a:extLst>
          </p:cNvPr>
          <p:cNvSpPr txBox="1"/>
          <p:nvPr/>
        </p:nvSpPr>
        <p:spPr>
          <a:xfrm>
            <a:off x="840996" y="23222959"/>
            <a:ext cx="13876444" cy="7100983"/>
          </a:xfrm>
          <a:prstGeom prst="rect">
            <a:avLst/>
          </a:prstGeom>
          <a:noFill/>
        </p:spPr>
        <p:txBody>
          <a:bodyPr wrap="square" rtlCol="0">
            <a:spAutoFit/>
          </a:bodyPr>
          <a:lstStyle/>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endParaRPr lang="en-US" sz="2803" dirty="0">
              <a:latin typeface="+mj-lt"/>
            </a:endParaRPr>
          </a:p>
        </p:txBody>
      </p:sp>
      <p:sp>
        <p:nvSpPr>
          <p:cNvPr id="45" name="CaixaDeTexto 44">
            <a:extLst>
              <a:ext uri="{FF2B5EF4-FFF2-40B4-BE49-F238E27FC236}">
                <a16:creationId xmlns:a16="http://schemas.microsoft.com/office/drawing/2014/main" id="{9437CED6-70F1-3722-E521-843F8CFF9634}"/>
              </a:ext>
            </a:extLst>
          </p:cNvPr>
          <p:cNvSpPr txBox="1"/>
          <p:nvPr/>
        </p:nvSpPr>
        <p:spPr>
          <a:xfrm>
            <a:off x="18005326" y="19072479"/>
            <a:ext cx="9068618" cy="523670"/>
          </a:xfrm>
          <a:prstGeom prst="rect">
            <a:avLst/>
          </a:prstGeom>
          <a:noFill/>
        </p:spPr>
        <p:txBody>
          <a:bodyPr wrap="square" rtlCol="0">
            <a:spAutoFit/>
          </a:bodyPr>
          <a:lstStyle/>
          <a:p>
            <a:pPr algn="ctr"/>
            <a:r>
              <a:rPr lang="en-US" sz="2803">
                <a:latin typeface="+mj-lt"/>
              </a:rPr>
              <a:t>Figure 1. </a:t>
            </a:r>
            <a:r>
              <a:rPr lang="en-US" sz="2803" b="1">
                <a:latin typeface="+mj-lt"/>
              </a:rPr>
              <a:t>Figure Example.</a:t>
            </a:r>
          </a:p>
        </p:txBody>
      </p:sp>
      <p:sp>
        <p:nvSpPr>
          <p:cNvPr id="46" name="CaixaDeTexto 45">
            <a:extLst>
              <a:ext uri="{FF2B5EF4-FFF2-40B4-BE49-F238E27FC236}">
                <a16:creationId xmlns:a16="http://schemas.microsoft.com/office/drawing/2014/main" id="{6389F567-D8F7-F402-9C5A-C311D1DE7447}"/>
              </a:ext>
            </a:extLst>
          </p:cNvPr>
          <p:cNvSpPr txBox="1"/>
          <p:nvPr/>
        </p:nvSpPr>
        <p:spPr>
          <a:xfrm>
            <a:off x="15558104" y="10271609"/>
            <a:ext cx="13876444" cy="4636526"/>
          </a:xfrm>
          <a:prstGeom prst="rect">
            <a:avLst/>
          </a:prstGeom>
          <a:noFill/>
        </p:spPr>
        <p:txBody>
          <a:bodyPr wrap="square" rtlCol="0">
            <a:spAutoFit/>
          </a:bodyPr>
          <a:lstStyle/>
          <a:p>
            <a:pPr algn="just">
              <a:spcAft>
                <a:spcPts val="561"/>
              </a:spcAft>
            </a:pPr>
            <a:r>
              <a:rPr lang="en-US" sz="2803" dirty="0">
                <a:latin typeface="+mj-lt"/>
                <a:cs typeface="Arial" panose="020B0604020202020204" pitchFamily="34" charset="0"/>
              </a:rPr>
              <a:t>Insert results and discussion text, insert results and discussion text , insert results and discussion text , insert results and discussion text , insert results and discussion text , insert results and discussion text , insert results and discussion text , insert results and discussion text.</a:t>
            </a:r>
          </a:p>
          <a:p>
            <a:pPr algn="just">
              <a:spcAft>
                <a:spcPts val="561"/>
              </a:spcAft>
            </a:pPr>
            <a:r>
              <a:rPr lang="en-US" sz="2803" dirty="0">
                <a:latin typeface="+mj-lt"/>
                <a:cs typeface="Arial" panose="020B0604020202020204" pitchFamily="34" charset="0"/>
              </a:rPr>
              <a:t>Insert results and discussion text, insert results and discussion text , insert results and discussion text , insert results and discussion text , insert results and discussion text , insert results and discussion text , insert results and discussion text , insert results and discussion text.</a:t>
            </a:r>
            <a:endParaRPr lang="en-US" sz="2803" dirty="0">
              <a:latin typeface="+mj-lt"/>
            </a:endParaRPr>
          </a:p>
          <a:p>
            <a:pPr algn="just">
              <a:spcAft>
                <a:spcPts val="561"/>
              </a:spcAft>
            </a:pPr>
            <a:r>
              <a:rPr lang="en-US" sz="2803" dirty="0">
                <a:latin typeface="+mj-lt"/>
                <a:cs typeface="Arial" panose="020B0604020202020204" pitchFamily="34" charset="0"/>
              </a:rPr>
              <a:t>Insert results and discussion text, insert results and discussion text , insert results and discussion text , insert results and discussion text , insert results and discussion text , insert results and discussion text , insert results and discussion text , insert results and discussion text.</a:t>
            </a:r>
            <a:endParaRPr lang="en-US" sz="2803" dirty="0">
              <a:latin typeface="+mj-lt"/>
            </a:endParaRPr>
          </a:p>
          <a:p>
            <a:pPr algn="just">
              <a:spcAft>
                <a:spcPts val="561"/>
              </a:spcAft>
            </a:pPr>
            <a:endParaRPr lang="en-US" sz="2803" dirty="0">
              <a:latin typeface="+mj-lt"/>
            </a:endParaRPr>
          </a:p>
        </p:txBody>
      </p:sp>
      <p:pic>
        <p:nvPicPr>
          <p:cNvPr id="47" name="Imagem 46">
            <a:extLst>
              <a:ext uri="{FF2B5EF4-FFF2-40B4-BE49-F238E27FC236}">
                <a16:creationId xmlns:a16="http://schemas.microsoft.com/office/drawing/2014/main" id="{EBEB04D4-4647-B221-C640-D0EA8EDC96B7}"/>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19065072" y="14673103"/>
            <a:ext cx="6949125" cy="4399379"/>
          </a:xfrm>
          <a:prstGeom prst="rect">
            <a:avLst/>
          </a:prstGeom>
        </p:spPr>
      </p:pic>
      <p:graphicFrame>
        <p:nvGraphicFramePr>
          <p:cNvPr id="48" name="Tabela 72">
            <a:extLst>
              <a:ext uri="{FF2B5EF4-FFF2-40B4-BE49-F238E27FC236}">
                <a16:creationId xmlns:a16="http://schemas.microsoft.com/office/drawing/2014/main" id="{7F89B8A6-1128-4653-39B2-D4B373D26455}"/>
              </a:ext>
            </a:extLst>
          </p:cNvPr>
          <p:cNvGraphicFramePr>
            <a:graphicFrameLocks noGrp="1"/>
          </p:cNvGraphicFramePr>
          <p:nvPr>
            <p:extLst>
              <p:ext uri="{D42A27DB-BD31-4B8C-83A1-F6EECF244321}">
                <p14:modId xmlns:p14="http://schemas.microsoft.com/office/powerpoint/2010/main" val="1807130337"/>
              </p:ext>
            </p:extLst>
          </p:nvPr>
        </p:nvGraphicFramePr>
        <p:xfrm>
          <a:off x="1888647" y="31030489"/>
          <a:ext cx="11773953" cy="2151687"/>
        </p:xfrm>
        <a:graphic>
          <a:graphicData uri="http://schemas.openxmlformats.org/drawingml/2006/table">
            <a:tbl>
              <a:tblPr firstRow="1" bandRow="1">
                <a:tableStyleId>{74C1A8A3-306A-4EB7-A6B1-4F7E0EB9C5D6}</a:tableStyleId>
              </a:tblPr>
              <a:tblGrid>
                <a:gridCol w="5772948">
                  <a:extLst>
                    <a:ext uri="{9D8B030D-6E8A-4147-A177-3AD203B41FA5}">
                      <a16:colId xmlns:a16="http://schemas.microsoft.com/office/drawing/2014/main" val="880388354"/>
                    </a:ext>
                  </a:extLst>
                </a:gridCol>
                <a:gridCol w="3162499">
                  <a:extLst>
                    <a:ext uri="{9D8B030D-6E8A-4147-A177-3AD203B41FA5}">
                      <a16:colId xmlns:a16="http://schemas.microsoft.com/office/drawing/2014/main" val="3806735470"/>
                    </a:ext>
                  </a:extLst>
                </a:gridCol>
                <a:gridCol w="2838506">
                  <a:extLst>
                    <a:ext uri="{9D8B030D-6E8A-4147-A177-3AD203B41FA5}">
                      <a16:colId xmlns:a16="http://schemas.microsoft.com/office/drawing/2014/main" val="3338574810"/>
                    </a:ext>
                  </a:extLst>
                </a:gridCol>
              </a:tblGrid>
              <a:tr h="717229">
                <a:tc>
                  <a:txBody>
                    <a:bodyPr/>
                    <a:lstStyle/>
                    <a:p>
                      <a:pPr algn="ctr">
                        <a:lnSpc>
                          <a:spcPct val="107000"/>
                        </a:lnSpc>
                      </a:pPr>
                      <a:r>
                        <a:rPr lang="en-US" sz="2800" noProof="0" dirty="0">
                          <a:effectLst/>
                        </a:rPr>
                        <a:t>Properties</a:t>
                      </a:r>
                      <a:r>
                        <a:rPr lang="en-US" sz="2800" dirty="0">
                          <a:effectLst/>
                        </a:rPr>
                        <a:t> of material</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a:effectLst/>
                        </a:rPr>
                        <a:t>CFRC-TWILL</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a:effectLst/>
                        </a:rPr>
                        <a:t>CFRC-4HS</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extLst>
                  <a:ext uri="{0D108BD9-81ED-4DB2-BD59-A6C34878D82A}">
                    <a16:rowId xmlns:a16="http://schemas.microsoft.com/office/drawing/2014/main" val="3502280415"/>
                  </a:ext>
                </a:extLst>
              </a:tr>
              <a:tr h="717229">
                <a:tc>
                  <a:txBody>
                    <a:bodyPr/>
                    <a:lstStyle/>
                    <a:p>
                      <a:pPr algn="ctr">
                        <a:lnSpc>
                          <a:spcPct val="107000"/>
                        </a:lnSpc>
                      </a:pPr>
                      <a:r>
                        <a:rPr lang="en-US" sz="2800">
                          <a:effectLst/>
                        </a:rPr>
                        <a:t>Resistance to Flexion (MPa)</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a:effectLst/>
                        </a:rPr>
                        <a:t>209.0 </a:t>
                      </a:r>
                      <a:r>
                        <a:rPr lang="en-US" sz="2800">
                          <a:effectLst/>
                          <a:sym typeface="Symbol" panose="05050102010706020507" pitchFamily="18" charset="2"/>
                        </a:rPr>
                        <a:t></a:t>
                      </a:r>
                      <a:r>
                        <a:rPr lang="en-US" sz="2800">
                          <a:effectLst/>
                        </a:rPr>
                        <a:t> 10.0</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a:effectLst/>
                        </a:rPr>
                        <a:t>180.0 </a:t>
                      </a:r>
                      <a:r>
                        <a:rPr lang="en-US" sz="2800">
                          <a:effectLst/>
                          <a:sym typeface="Symbol" panose="05050102010706020507" pitchFamily="18" charset="2"/>
                        </a:rPr>
                        <a:t></a:t>
                      </a:r>
                      <a:r>
                        <a:rPr lang="en-US" sz="2800">
                          <a:effectLst/>
                        </a:rPr>
                        <a:t> 15.0</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extLst>
                  <a:ext uri="{0D108BD9-81ED-4DB2-BD59-A6C34878D82A}">
                    <a16:rowId xmlns:a16="http://schemas.microsoft.com/office/drawing/2014/main" val="1063793149"/>
                  </a:ext>
                </a:extLst>
              </a:tr>
              <a:tr h="717229">
                <a:tc>
                  <a:txBody>
                    <a:bodyPr/>
                    <a:lstStyle/>
                    <a:p>
                      <a:pPr algn="ctr">
                        <a:lnSpc>
                          <a:spcPct val="107000"/>
                        </a:lnSpc>
                      </a:pPr>
                      <a:r>
                        <a:rPr lang="en-US" sz="2800" dirty="0">
                          <a:effectLst/>
                        </a:rPr>
                        <a:t>Flexural Modulus (GPa)</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a:effectLst/>
                        </a:rPr>
                        <a:t>57.0 </a:t>
                      </a:r>
                      <a:r>
                        <a:rPr lang="en-US" sz="2800">
                          <a:effectLst/>
                          <a:sym typeface="Symbol" panose="05050102010706020507" pitchFamily="18" charset="2"/>
                        </a:rPr>
                        <a:t></a:t>
                      </a:r>
                      <a:r>
                        <a:rPr lang="en-US" sz="2800">
                          <a:effectLst/>
                        </a:rPr>
                        <a:t> 2.8</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dirty="0">
                          <a:effectLst/>
                        </a:rPr>
                        <a:t>18.0 </a:t>
                      </a:r>
                      <a:r>
                        <a:rPr lang="en-US" sz="2800" dirty="0">
                          <a:effectLst/>
                          <a:sym typeface="Symbol" panose="05050102010706020507" pitchFamily="18" charset="2"/>
                        </a:rPr>
                        <a:t></a:t>
                      </a:r>
                      <a:r>
                        <a:rPr lang="en-US" sz="2800" dirty="0">
                          <a:effectLst/>
                        </a:rPr>
                        <a:t> 1.3</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extLst>
                  <a:ext uri="{0D108BD9-81ED-4DB2-BD59-A6C34878D82A}">
                    <a16:rowId xmlns:a16="http://schemas.microsoft.com/office/drawing/2014/main" val="4246978685"/>
                  </a:ext>
                </a:extLst>
              </a:tr>
            </a:tbl>
          </a:graphicData>
        </a:graphic>
      </p:graphicFrame>
      <p:sp>
        <p:nvSpPr>
          <p:cNvPr id="49" name="CaixaDeTexto 48">
            <a:extLst>
              <a:ext uri="{FF2B5EF4-FFF2-40B4-BE49-F238E27FC236}">
                <a16:creationId xmlns:a16="http://schemas.microsoft.com/office/drawing/2014/main" id="{401C6DAA-5EAB-D365-96B1-2C89009C8117}"/>
              </a:ext>
            </a:extLst>
          </p:cNvPr>
          <p:cNvSpPr txBox="1"/>
          <p:nvPr/>
        </p:nvSpPr>
        <p:spPr>
          <a:xfrm>
            <a:off x="3241314" y="30506273"/>
            <a:ext cx="9068618" cy="523670"/>
          </a:xfrm>
          <a:prstGeom prst="rect">
            <a:avLst/>
          </a:prstGeom>
          <a:noFill/>
        </p:spPr>
        <p:txBody>
          <a:bodyPr wrap="square" rtlCol="0">
            <a:spAutoFit/>
          </a:bodyPr>
          <a:lstStyle/>
          <a:p>
            <a:pPr algn="ctr"/>
            <a:r>
              <a:rPr lang="en-US" sz="2803" dirty="0">
                <a:latin typeface="+mj-lt"/>
              </a:rPr>
              <a:t>Table 1. </a:t>
            </a:r>
            <a:r>
              <a:rPr lang="en-US" sz="2803" b="1" dirty="0">
                <a:latin typeface="+mj-lt"/>
              </a:rPr>
              <a:t>Table Example.</a:t>
            </a:r>
          </a:p>
        </p:txBody>
      </p:sp>
      <p:sp>
        <p:nvSpPr>
          <p:cNvPr id="50" name="CaixaDeTexto 49">
            <a:extLst>
              <a:ext uri="{FF2B5EF4-FFF2-40B4-BE49-F238E27FC236}">
                <a16:creationId xmlns:a16="http://schemas.microsoft.com/office/drawing/2014/main" id="{7AC2810C-EE53-7891-53B3-E7E690334AAE}"/>
              </a:ext>
            </a:extLst>
          </p:cNvPr>
          <p:cNvSpPr txBox="1"/>
          <p:nvPr/>
        </p:nvSpPr>
        <p:spPr>
          <a:xfrm>
            <a:off x="15558104" y="25035278"/>
            <a:ext cx="13876444" cy="3773854"/>
          </a:xfrm>
          <a:prstGeom prst="rect">
            <a:avLst/>
          </a:prstGeom>
          <a:noFill/>
        </p:spPr>
        <p:txBody>
          <a:bodyPr wrap="square" rtlCol="0">
            <a:spAutoFit/>
          </a:bodyPr>
          <a:lstStyle/>
          <a:p>
            <a:pPr algn="just">
              <a:spcAft>
                <a:spcPts val="561"/>
              </a:spcAft>
            </a:pPr>
            <a:r>
              <a:rPr lang="en-US" sz="2803" dirty="0">
                <a:latin typeface="+mj-lt"/>
                <a:cs typeface="Arial" panose="020B0604020202020204" pitchFamily="34" charset="0"/>
              </a:rPr>
              <a:t>Insert conclusion text, insert conclusion text , insert conclusion text , insert conclusion text , insert conclusion text , insert conclusion text , insert conclusion text , insert conclusion text.</a:t>
            </a:r>
          </a:p>
          <a:p>
            <a:pPr algn="just">
              <a:spcAft>
                <a:spcPts val="561"/>
              </a:spcAft>
            </a:pPr>
            <a:r>
              <a:rPr lang="en-US" sz="2803" dirty="0">
                <a:latin typeface="+mj-lt"/>
                <a:cs typeface="Arial" panose="020B0604020202020204" pitchFamily="34" charset="0"/>
              </a:rPr>
              <a:t>Insert conclusion text, insert conclusion text , insert conclusion text , insert conclusion text , insert conclusion text , insert conclusion text , insert conclusion text , insert conclusion text.</a:t>
            </a:r>
            <a:endParaRPr lang="en-US" sz="2803" dirty="0">
              <a:latin typeface="+mj-lt"/>
            </a:endParaRPr>
          </a:p>
          <a:p>
            <a:pPr algn="just">
              <a:spcAft>
                <a:spcPts val="561"/>
              </a:spcAft>
            </a:pPr>
            <a:r>
              <a:rPr lang="en-US" sz="2803" dirty="0">
                <a:latin typeface="+mj-lt"/>
                <a:cs typeface="Arial" panose="020B0604020202020204" pitchFamily="34" charset="0"/>
              </a:rPr>
              <a:t>Insert conclusion text, insert conclusion text , insert conclusion text , insert conclusion text , insert conclusion text , insert conclusion text , insert conclusion text , insert conclusion text.</a:t>
            </a:r>
            <a:endParaRPr lang="en-US" sz="2803" dirty="0">
              <a:latin typeface="+mj-lt"/>
            </a:endParaRPr>
          </a:p>
          <a:p>
            <a:pPr algn="just">
              <a:spcAft>
                <a:spcPts val="561"/>
              </a:spcAft>
            </a:pPr>
            <a:r>
              <a:rPr lang="en-US" sz="2803" dirty="0">
                <a:latin typeface="+mj-lt"/>
                <a:cs typeface="Arial" panose="020B0604020202020204" pitchFamily="34" charset="0"/>
              </a:rPr>
              <a:t>Insert conclusion text, insert conclusion text , insert conclusion text , insert conclusion text , insert conclusion text , insert conclusion text , insert conclusion text , insert conclusion text.</a:t>
            </a:r>
            <a:endParaRPr lang="en-US" sz="2803" dirty="0">
              <a:latin typeface="+mj-lt"/>
            </a:endParaRPr>
          </a:p>
        </p:txBody>
      </p:sp>
      <p:sp>
        <p:nvSpPr>
          <p:cNvPr id="51" name="CaixaDeTexto 50">
            <a:extLst>
              <a:ext uri="{FF2B5EF4-FFF2-40B4-BE49-F238E27FC236}">
                <a16:creationId xmlns:a16="http://schemas.microsoft.com/office/drawing/2014/main" id="{20D6D2E2-88D0-8D84-F6F0-8EFD8B9A51ED}"/>
              </a:ext>
            </a:extLst>
          </p:cNvPr>
          <p:cNvSpPr txBox="1"/>
          <p:nvPr/>
        </p:nvSpPr>
        <p:spPr>
          <a:xfrm>
            <a:off x="15558437" y="31044570"/>
            <a:ext cx="13876444" cy="523670"/>
          </a:xfrm>
          <a:prstGeom prst="rect">
            <a:avLst/>
          </a:prstGeom>
          <a:noFill/>
        </p:spPr>
        <p:txBody>
          <a:bodyPr wrap="square" rtlCol="0">
            <a:spAutoFit/>
          </a:bodyPr>
          <a:lstStyle/>
          <a:p>
            <a:pPr algn="just">
              <a:spcAft>
                <a:spcPts val="561"/>
              </a:spcAft>
            </a:pPr>
            <a:r>
              <a:rPr lang="en-US" sz="2803">
                <a:latin typeface="+mj-lt"/>
              </a:rPr>
              <a:t>Optional topic.</a:t>
            </a:r>
          </a:p>
        </p:txBody>
      </p:sp>
      <p:sp>
        <p:nvSpPr>
          <p:cNvPr id="52" name="CaixaDeTexto 51">
            <a:extLst>
              <a:ext uri="{FF2B5EF4-FFF2-40B4-BE49-F238E27FC236}">
                <a16:creationId xmlns:a16="http://schemas.microsoft.com/office/drawing/2014/main" id="{58B4045E-6712-48F7-7721-8583CB5CF024}"/>
              </a:ext>
            </a:extLst>
          </p:cNvPr>
          <p:cNvSpPr txBox="1"/>
          <p:nvPr/>
        </p:nvSpPr>
        <p:spPr>
          <a:xfrm>
            <a:off x="15558104" y="33190159"/>
            <a:ext cx="13876444" cy="4405693"/>
          </a:xfrm>
          <a:prstGeom prst="rect">
            <a:avLst/>
          </a:prstGeom>
          <a:noFill/>
        </p:spPr>
        <p:txBody>
          <a:bodyPr wrap="square" rtlCol="0">
            <a:spAutoFit/>
          </a:bodyPr>
          <a:lstStyle/>
          <a:p>
            <a:pPr marL="569607" indent="-569607" algn="just"/>
            <a:r>
              <a:rPr lang="en-US" sz="2803" dirty="0" err="1">
                <a:solidFill>
                  <a:srgbClr val="000000"/>
                </a:solidFill>
                <a:latin typeface="+mj-lt"/>
                <a:ea typeface="Times New Roman" panose="02020603050405020304" pitchFamily="18" charset="0"/>
              </a:rPr>
              <a:t>Bordalo</a:t>
            </a:r>
            <a:r>
              <a:rPr lang="en-US" sz="2803" dirty="0">
                <a:solidFill>
                  <a:srgbClr val="000000"/>
                </a:solidFill>
                <a:latin typeface="+mj-lt"/>
                <a:ea typeface="Times New Roman" panose="02020603050405020304" pitchFamily="18" charset="0"/>
              </a:rPr>
              <a:t>, S.N., </a:t>
            </a:r>
            <a:r>
              <a:rPr lang="en-US" sz="2803" dirty="0" err="1">
                <a:solidFill>
                  <a:srgbClr val="000000"/>
                </a:solidFill>
                <a:latin typeface="+mj-lt"/>
                <a:ea typeface="Times New Roman" panose="02020603050405020304" pitchFamily="18" charset="0"/>
              </a:rPr>
              <a:t>Ferziger</a:t>
            </a:r>
            <a:r>
              <a:rPr lang="en-US" sz="2803" dirty="0">
                <a:solidFill>
                  <a:srgbClr val="000000"/>
                </a:solidFill>
                <a:latin typeface="+mj-lt"/>
                <a:ea typeface="Times New Roman" panose="02020603050405020304" pitchFamily="18" charset="0"/>
              </a:rPr>
              <a:t>, J.H. and Kline, S.J., 1989. “The development of zonal models for turbulence”. In </a:t>
            </a:r>
            <a:r>
              <a:rPr lang="en-US" sz="2803" i="1" dirty="0">
                <a:solidFill>
                  <a:srgbClr val="000000"/>
                </a:solidFill>
                <a:latin typeface="+mj-lt"/>
                <a:ea typeface="Times New Roman" panose="02020603050405020304" pitchFamily="18" charset="0"/>
              </a:rPr>
              <a:t>Proceedings of the 10th Brazilian Congress of Mechanical Engineering</a:t>
            </a:r>
            <a:r>
              <a:rPr lang="en-US" sz="2803" dirty="0">
                <a:solidFill>
                  <a:srgbClr val="000000"/>
                </a:solidFill>
                <a:latin typeface="+mj-lt"/>
                <a:ea typeface="Times New Roman" panose="02020603050405020304" pitchFamily="18" charset="0"/>
              </a:rPr>
              <a:t>. ABCM, Rio de Janeiro, Brazil, Vol. 1, pp. 41- 44.</a:t>
            </a:r>
          </a:p>
          <a:p>
            <a:pPr marL="569607" indent="-569607" algn="just"/>
            <a:r>
              <a:rPr lang="en-US" sz="2803" dirty="0">
                <a:solidFill>
                  <a:srgbClr val="000000"/>
                </a:solidFill>
                <a:latin typeface="+mj-lt"/>
                <a:ea typeface="Times New Roman" panose="02020603050405020304" pitchFamily="18" charset="0"/>
              </a:rPr>
              <a:t>Chang, M. and </a:t>
            </a:r>
            <a:r>
              <a:rPr lang="en-US" sz="2803" dirty="0" err="1">
                <a:solidFill>
                  <a:srgbClr val="000000"/>
                </a:solidFill>
                <a:latin typeface="+mj-lt"/>
                <a:ea typeface="Times New Roman" panose="02020603050405020304" pitchFamily="18" charset="0"/>
              </a:rPr>
              <a:t>Pakzad</a:t>
            </a:r>
            <a:r>
              <a:rPr lang="en-US" sz="2803" dirty="0">
                <a:solidFill>
                  <a:srgbClr val="000000"/>
                </a:solidFill>
                <a:latin typeface="+mj-lt"/>
                <a:ea typeface="Times New Roman" panose="02020603050405020304" pitchFamily="18" charset="0"/>
              </a:rPr>
              <a:t>, S.N., 2013. “Modified natural excitation technique for stochastic modal identification”. </a:t>
            </a:r>
            <a:r>
              <a:rPr lang="en-US" sz="2803" i="1" dirty="0">
                <a:solidFill>
                  <a:srgbClr val="000000"/>
                </a:solidFill>
                <a:latin typeface="+mj-lt"/>
                <a:ea typeface="Times New Roman" panose="02020603050405020304" pitchFamily="18" charset="0"/>
              </a:rPr>
              <a:t>Journal of Structural Engineering</a:t>
            </a:r>
            <a:r>
              <a:rPr lang="en-US" sz="2803" dirty="0">
                <a:solidFill>
                  <a:srgbClr val="000000"/>
                </a:solidFill>
                <a:latin typeface="+mj-lt"/>
                <a:ea typeface="Times New Roman" panose="02020603050405020304" pitchFamily="18" charset="0"/>
              </a:rPr>
              <a:t>, Vol. 139, No. 10, pp. 1753–1762. doi:10.1061/(ASCE)ST.1943-541X.0000559. </a:t>
            </a:r>
          </a:p>
          <a:p>
            <a:pPr marL="569607" indent="-569607" algn="just"/>
            <a:r>
              <a:rPr lang="en-US" sz="2803" dirty="0">
                <a:solidFill>
                  <a:srgbClr val="000000"/>
                </a:solidFill>
                <a:latin typeface="+mj-lt"/>
                <a:ea typeface="Times New Roman" panose="02020603050405020304" pitchFamily="18" charset="0"/>
              </a:rPr>
              <a:t>Coimbra, A.L., 1978, </a:t>
            </a:r>
            <a:r>
              <a:rPr lang="en-US" sz="2803" i="1" dirty="0">
                <a:solidFill>
                  <a:srgbClr val="000000"/>
                </a:solidFill>
                <a:latin typeface="+mj-lt"/>
                <a:ea typeface="Times New Roman" panose="02020603050405020304" pitchFamily="18" charset="0"/>
              </a:rPr>
              <a:t>Lessons of Continuum Mechanics</a:t>
            </a:r>
            <a:r>
              <a:rPr lang="en-US" sz="2803" dirty="0">
                <a:solidFill>
                  <a:srgbClr val="000000"/>
                </a:solidFill>
                <a:latin typeface="+mj-lt"/>
                <a:ea typeface="Times New Roman" panose="02020603050405020304" pitchFamily="18" charset="0"/>
              </a:rPr>
              <a:t>. Ed. </a:t>
            </a:r>
            <a:r>
              <a:rPr lang="en-US" sz="2803" dirty="0" err="1">
                <a:solidFill>
                  <a:srgbClr val="000000"/>
                </a:solidFill>
                <a:latin typeface="+mj-lt"/>
                <a:ea typeface="Times New Roman" panose="02020603050405020304" pitchFamily="18" charset="0"/>
              </a:rPr>
              <a:t>Edgard</a:t>
            </a:r>
            <a:r>
              <a:rPr lang="en-US" sz="2803" dirty="0">
                <a:solidFill>
                  <a:srgbClr val="000000"/>
                </a:solidFill>
                <a:latin typeface="+mj-lt"/>
                <a:ea typeface="Times New Roman" panose="02020603050405020304" pitchFamily="18" charset="0"/>
              </a:rPr>
              <a:t> </a:t>
            </a:r>
            <a:r>
              <a:rPr lang="en-US" sz="2803" dirty="0" err="1">
                <a:solidFill>
                  <a:srgbClr val="000000"/>
                </a:solidFill>
                <a:latin typeface="+mj-lt"/>
                <a:ea typeface="Times New Roman" panose="02020603050405020304" pitchFamily="18" charset="0"/>
              </a:rPr>
              <a:t>Blücher</a:t>
            </a:r>
            <a:r>
              <a:rPr lang="en-US" sz="2803" dirty="0">
                <a:solidFill>
                  <a:srgbClr val="000000"/>
                </a:solidFill>
                <a:latin typeface="+mj-lt"/>
                <a:ea typeface="Times New Roman" panose="02020603050405020304" pitchFamily="18" charset="0"/>
              </a:rPr>
              <a:t>, São Paulo, Brazil, 428 p.</a:t>
            </a:r>
          </a:p>
          <a:p>
            <a:pPr marL="569607" indent="-569607" algn="just"/>
            <a:r>
              <a:rPr lang="en-US" sz="2803" dirty="0">
                <a:solidFill>
                  <a:srgbClr val="000000"/>
                </a:solidFill>
                <a:latin typeface="+mj-lt"/>
                <a:ea typeface="Times New Roman" panose="02020603050405020304" pitchFamily="18" charset="0"/>
              </a:rPr>
              <a:t>Sparrow, E.M., 1980, “Forced Convection Heat Transfer in a Duct Having </a:t>
            </a:r>
            <a:r>
              <a:rPr lang="en-US" sz="2803" dirty="0" err="1">
                <a:solidFill>
                  <a:srgbClr val="000000"/>
                </a:solidFill>
                <a:latin typeface="+mj-lt"/>
                <a:ea typeface="Times New Roman" panose="02020603050405020304" pitchFamily="18" charset="0"/>
              </a:rPr>
              <a:t>Spanwise</a:t>
            </a:r>
            <a:r>
              <a:rPr lang="en-US" sz="2803" dirty="0">
                <a:solidFill>
                  <a:srgbClr val="000000"/>
                </a:solidFill>
                <a:latin typeface="+mj-lt"/>
                <a:ea typeface="Times New Roman" panose="02020603050405020304" pitchFamily="18" charset="0"/>
              </a:rPr>
              <a:t>-Periodic Rectangular Protuberances”, </a:t>
            </a:r>
            <a:r>
              <a:rPr lang="en-US" sz="2803" i="1" dirty="0">
                <a:solidFill>
                  <a:srgbClr val="000000"/>
                </a:solidFill>
                <a:latin typeface="+mj-lt"/>
                <a:ea typeface="Times New Roman" panose="02020603050405020304" pitchFamily="18" charset="0"/>
              </a:rPr>
              <a:t>Numerical Heat Transfer</a:t>
            </a:r>
            <a:r>
              <a:rPr lang="en-US" sz="2803" dirty="0">
                <a:solidFill>
                  <a:srgbClr val="000000"/>
                </a:solidFill>
                <a:latin typeface="+mj-lt"/>
                <a:ea typeface="Times New Roman" panose="02020603050405020304" pitchFamily="18" charset="0"/>
              </a:rPr>
              <a:t>, Vol. 3, pp. 149-167.</a:t>
            </a:r>
          </a:p>
        </p:txBody>
      </p:sp>
      <p:cxnSp>
        <p:nvCxnSpPr>
          <p:cNvPr id="53" name="Conector reto 2">
            <a:extLst>
              <a:ext uri="{FF2B5EF4-FFF2-40B4-BE49-F238E27FC236}">
                <a16:creationId xmlns:a16="http://schemas.microsoft.com/office/drawing/2014/main" id="{4B58CC00-3773-AC55-52DB-F5A79793A6B8}"/>
              </a:ext>
            </a:extLst>
          </p:cNvPr>
          <p:cNvCxnSpPr/>
          <p:nvPr/>
        </p:nvCxnSpPr>
        <p:spPr>
          <a:xfrm>
            <a:off x="840664" y="9995791"/>
            <a:ext cx="138764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4" name="Conector reto 30">
            <a:extLst>
              <a:ext uri="{FF2B5EF4-FFF2-40B4-BE49-F238E27FC236}">
                <a16:creationId xmlns:a16="http://schemas.microsoft.com/office/drawing/2014/main" id="{D83DB104-79EB-DC26-D4B0-00166874DC73}"/>
              </a:ext>
            </a:extLst>
          </p:cNvPr>
          <p:cNvCxnSpPr/>
          <p:nvPr/>
        </p:nvCxnSpPr>
        <p:spPr>
          <a:xfrm>
            <a:off x="15558437" y="10097631"/>
            <a:ext cx="138764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5" name="Conector reto 31">
            <a:extLst>
              <a:ext uri="{FF2B5EF4-FFF2-40B4-BE49-F238E27FC236}">
                <a16:creationId xmlns:a16="http://schemas.microsoft.com/office/drawing/2014/main" id="{4FFD0D64-5BA0-8213-7A0C-07F1913D7396}"/>
              </a:ext>
            </a:extLst>
          </p:cNvPr>
          <p:cNvCxnSpPr/>
          <p:nvPr/>
        </p:nvCxnSpPr>
        <p:spPr>
          <a:xfrm>
            <a:off x="840664" y="23016774"/>
            <a:ext cx="138764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Conector reto 32">
            <a:extLst>
              <a:ext uri="{FF2B5EF4-FFF2-40B4-BE49-F238E27FC236}">
                <a16:creationId xmlns:a16="http://schemas.microsoft.com/office/drawing/2014/main" id="{4281BA2A-62D8-A991-A97D-8CB534C65396}"/>
              </a:ext>
            </a:extLst>
          </p:cNvPr>
          <p:cNvCxnSpPr/>
          <p:nvPr/>
        </p:nvCxnSpPr>
        <p:spPr>
          <a:xfrm>
            <a:off x="15558437" y="24833528"/>
            <a:ext cx="138764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7" name="Conector reto 34">
            <a:extLst>
              <a:ext uri="{FF2B5EF4-FFF2-40B4-BE49-F238E27FC236}">
                <a16:creationId xmlns:a16="http://schemas.microsoft.com/office/drawing/2014/main" id="{AF63A7DE-EADC-69CD-D3DC-F6578BE4F19B}"/>
              </a:ext>
            </a:extLst>
          </p:cNvPr>
          <p:cNvCxnSpPr/>
          <p:nvPr/>
        </p:nvCxnSpPr>
        <p:spPr>
          <a:xfrm>
            <a:off x="15558437" y="30768752"/>
            <a:ext cx="138764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Conector reto 36">
            <a:extLst>
              <a:ext uri="{FF2B5EF4-FFF2-40B4-BE49-F238E27FC236}">
                <a16:creationId xmlns:a16="http://schemas.microsoft.com/office/drawing/2014/main" id="{520269AA-C15D-642B-E677-A00D502407A1}"/>
              </a:ext>
            </a:extLst>
          </p:cNvPr>
          <p:cNvCxnSpPr/>
          <p:nvPr/>
        </p:nvCxnSpPr>
        <p:spPr>
          <a:xfrm>
            <a:off x="15558104" y="33042567"/>
            <a:ext cx="13876444"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8097157"/>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1041</Words>
  <Application>Microsoft Office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Symbol</vt:lpstr>
      <vt:lpstr>Tema do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Conta da Microsoft</dc:creator>
  <cp:lastModifiedBy>Arthur Rodrigues Queiroz</cp:lastModifiedBy>
  <cp:revision>1</cp:revision>
  <dcterms:created xsi:type="dcterms:W3CDTF">2024-07-03T19:54:58Z</dcterms:created>
  <dcterms:modified xsi:type="dcterms:W3CDTF">2025-06-23T16:53:29Z</dcterms:modified>
</cp:coreProperties>
</file>