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4662"/>
    <a:srgbClr val="D07634"/>
    <a:srgbClr val="0096D5"/>
    <a:srgbClr val="BC26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/>
    <p:restoredTop sz="94658"/>
  </p:normalViewPr>
  <p:slideViewPr>
    <p:cSldViewPr snapToGrid="0" snapToObjects="1">
      <p:cViewPr>
        <p:scale>
          <a:sx n="30" d="100"/>
          <a:sy n="30" d="100"/>
        </p:scale>
        <p:origin x="67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09CF3CA-54DE-F07C-B91C-D9B92552C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30275213" cy="49756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68599" y="5361947"/>
            <a:ext cx="270000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6000" b="1" i="0" noProof="0" dirty="0">
                <a:solidFill>
                  <a:srgbClr val="1A4662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POSTER TITLE (BOLD, UPPER CASE, CENTERED)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8599" y="6588427"/>
            <a:ext cx="270000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4800" b="1" i="0" noProof="0" dirty="0">
                <a:solidFill>
                  <a:srgbClr val="1A4662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First A. Author¹      Second B. Author²      Third C. Author¹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8599" y="7630241"/>
            <a:ext cx="27000000" cy="11849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0" i="0" noProof="0" dirty="0">
                <a:solidFill>
                  <a:srgbClr val="1A4662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¹Affiliation One, City, Country      ²Affiliation Two, City, Country</a:t>
            </a:r>
          </a:p>
          <a:p>
            <a:pPr algn="ctr">
              <a:spcAft>
                <a:spcPts val="600"/>
              </a:spcAft>
            </a:pPr>
            <a:r>
              <a:rPr lang="en-US" sz="3600" b="0" i="0" noProof="0" dirty="0">
                <a:solidFill>
                  <a:srgbClr val="1A4662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corresponding.author@email.com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667811" y="38790853"/>
            <a:ext cx="27000000" cy="108000"/>
          </a:xfrm>
          <a:prstGeom prst="rect">
            <a:avLst/>
          </a:prstGeom>
          <a:solidFill>
            <a:srgbClr val="1A46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8" name="TextBox 37"/>
          <p:cNvSpPr txBox="1"/>
          <p:nvPr/>
        </p:nvSpPr>
        <p:spPr>
          <a:xfrm>
            <a:off x="1668599" y="39139520"/>
            <a:ext cx="2700000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800" b="1" i="0" noProof="0" dirty="0">
                <a:solidFill>
                  <a:srgbClr val="1A4662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21</a:t>
            </a:r>
            <a:r>
              <a:rPr lang="en-US" sz="2800" b="1" i="0" baseline="30000" noProof="0" dirty="0">
                <a:solidFill>
                  <a:srgbClr val="1A4662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st </a:t>
            </a:r>
            <a:r>
              <a:rPr lang="en-US" sz="2800" b="1" i="0" noProof="0" dirty="0">
                <a:solidFill>
                  <a:srgbClr val="1A4662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Brazilian Congress of Thermal Sciences and Engineering — ENCIT 2026</a:t>
            </a:r>
            <a:r>
              <a:rPr lang="en-US" sz="2800" b="0" i="0" noProof="0" dirty="0">
                <a:solidFill>
                  <a:srgbClr val="1A4662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   |   Santos, Brazil   |   November 8–12, 2026   |   https://eventos.abcm.org.br/encit2026/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00000" y="39788446"/>
            <a:ext cx="2307600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200" b="0" i="0" noProof="0" dirty="0">
                <a:solidFill>
                  <a:schemeClr val="bg1">
                    <a:lumMod val="65000"/>
                  </a:schemeClr>
                </a:solidFill>
                <a:latin typeface="Latha" panose="020B0604020202020204" pitchFamily="34" charset="0"/>
                <a:cs typeface="Latha" panose="020B0604020202020204" pitchFamily="34" charset="0"/>
              </a:rPr>
              <a:t>Supported by: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600000" y="40148446"/>
            <a:ext cx="4061376" cy="18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969F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noProof="0" dirty="0">
                <a:solidFill>
                  <a:srgbClr val="969FA7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sponsor /
partner 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353656" y="40148446"/>
            <a:ext cx="4061376" cy="18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969F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noProof="0" dirty="0">
                <a:solidFill>
                  <a:srgbClr val="969FA7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sponsor /
partner 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3107312" y="40148446"/>
            <a:ext cx="4061376" cy="18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969F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noProof="0" dirty="0">
                <a:solidFill>
                  <a:srgbClr val="969FA7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sponsor /
partner 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7860968" y="40148446"/>
            <a:ext cx="4061376" cy="18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969F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noProof="0" dirty="0">
                <a:solidFill>
                  <a:srgbClr val="969FA7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sponsor /
partner 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2614624" y="40148446"/>
            <a:ext cx="4061376" cy="1800000"/>
          </a:xfrm>
          <a:prstGeom prst="rect">
            <a:avLst/>
          </a:prstGeom>
          <a:solidFill>
            <a:srgbClr val="FFFFFF"/>
          </a:solidFill>
          <a:ln w="9525">
            <a:solidFill>
              <a:srgbClr val="969F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1800" noProof="0" dirty="0">
                <a:solidFill>
                  <a:srgbClr val="969FA7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sponsor /
partner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219230" y="2676763"/>
            <a:ext cx="5910942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spcAft>
                <a:spcPts val="200"/>
              </a:spcAft>
            </a:pPr>
            <a:r>
              <a:rPr lang="en-US" sz="4800" b="1" dirty="0">
                <a:solidFill>
                  <a:schemeClr val="bg1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CIT26</a:t>
            </a:r>
            <a:r>
              <a:rPr lang="en-US" sz="4800" b="1" i="0" noProof="0" dirty="0">
                <a:solidFill>
                  <a:schemeClr val="bg1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 – ####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105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Latha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Elaine Maria Cardoso</cp:lastModifiedBy>
  <cp:revision>22</cp:revision>
  <dcterms:created xsi:type="dcterms:W3CDTF">2013-01-27T09:14:16Z</dcterms:created>
  <dcterms:modified xsi:type="dcterms:W3CDTF">2026-08-06T13:15:05Z</dcterms:modified>
  <cp:category/>
</cp:coreProperties>
</file>