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De Oliveira" userId="2071aae9-9405-4a8b-91d8-291fbad1a9ef" providerId="ADAL" clId="{246CBE6F-51BD-46DB-8A99-C097774DB6AD}"/>
    <pc:docChg chg="modSld">
      <pc:chgData name="Deborah De Oliveira" userId="2071aae9-9405-4a8b-91d8-291fbad1a9ef" providerId="ADAL" clId="{246CBE6F-51BD-46DB-8A99-C097774DB6AD}" dt="2023-04-26T18:10:57.361" v="299" actId="1076"/>
      <pc:docMkLst>
        <pc:docMk/>
      </pc:docMkLst>
      <pc:sldChg chg="addSp modSp mod">
        <pc:chgData name="Deborah De Oliveira" userId="2071aae9-9405-4a8b-91d8-291fbad1a9ef" providerId="ADAL" clId="{246CBE6F-51BD-46DB-8A99-C097774DB6AD}" dt="2023-04-26T18:09:56.948" v="167" actId="1076"/>
        <pc:sldMkLst>
          <pc:docMk/>
          <pc:sldMk cId="2414869369" sldId="258"/>
        </pc:sldMkLst>
        <pc:spChg chg="add mod">
          <ac:chgData name="Deborah De Oliveira" userId="2071aae9-9405-4a8b-91d8-291fbad1a9ef" providerId="ADAL" clId="{246CBE6F-51BD-46DB-8A99-C097774DB6AD}" dt="2023-04-26T18:09:42.896" v="165" actId="1076"/>
          <ac:spMkLst>
            <pc:docMk/>
            <pc:sldMk cId="2414869369" sldId="258"/>
            <ac:spMk id="2" creationId="{2F4D658A-57BF-F4D1-BD1E-99E81A4CB07F}"/>
          </ac:spMkLst>
        </pc:spChg>
        <pc:spChg chg="mod">
          <ac:chgData name="Deborah De Oliveira" userId="2071aae9-9405-4a8b-91d8-291fbad1a9ef" providerId="ADAL" clId="{246CBE6F-51BD-46DB-8A99-C097774DB6AD}" dt="2023-04-26T18:09:56.948" v="167" actId="1076"/>
          <ac:spMkLst>
            <pc:docMk/>
            <pc:sldMk cId="2414869369" sldId="258"/>
            <ac:spMk id="24" creationId="{F7483879-4E1F-C23F-CEC8-F2D167E7A0A9}"/>
          </ac:spMkLst>
        </pc:spChg>
        <pc:spChg chg="mod">
          <ac:chgData name="Deborah De Oliveira" userId="2071aae9-9405-4a8b-91d8-291fbad1a9ef" providerId="ADAL" clId="{246CBE6F-51BD-46DB-8A99-C097774DB6AD}" dt="2023-04-26T18:09:48.014" v="166" actId="1076"/>
          <ac:spMkLst>
            <pc:docMk/>
            <pc:sldMk cId="2414869369" sldId="258"/>
            <ac:spMk id="25" creationId="{1F826B08-F1D8-A6BF-1365-89A84FD5750C}"/>
          </ac:spMkLst>
        </pc:spChg>
      </pc:sldChg>
      <pc:sldChg chg="addSp modSp mod">
        <pc:chgData name="Deborah De Oliveira" userId="2071aae9-9405-4a8b-91d8-291fbad1a9ef" providerId="ADAL" clId="{246CBE6F-51BD-46DB-8A99-C097774DB6AD}" dt="2023-04-26T18:10:57.361" v="299" actId="1076"/>
        <pc:sldMkLst>
          <pc:docMk/>
          <pc:sldMk cId="3613498416" sldId="259"/>
        </pc:sldMkLst>
        <pc:spChg chg="add mod">
          <ac:chgData name="Deborah De Oliveira" userId="2071aae9-9405-4a8b-91d8-291fbad1a9ef" providerId="ADAL" clId="{246CBE6F-51BD-46DB-8A99-C097774DB6AD}" dt="2023-04-26T18:10:57.361" v="299" actId="1076"/>
          <ac:spMkLst>
            <pc:docMk/>
            <pc:sldMk cId="3613498416" sldId="259"/>
            <ac:spMk id="2" creationId="{41EA4D0D-1CD2-B82D-8E98-F0DF8940661B}"/>
          </ac:spMkLst>
        </pc:spChg>
      </pc:sldChg>
    </pc:docChg>
  </pc:docChgLst>
  <pc:docChgLst>
    <pc:chgData name="Raphael Lima de Paiva" userId="5b3fc9e8aca7c287" providerId="LiveId" clId="{7D64CCF4-D552-4E55-916C-5FEDDB0F2A69}"/>
    <pc:docChg chg="modSld">
      <pc:chgData name="Raphael Lima de Paiva" userId="5b3fc9e8aca7c287" providerId="LiveId" clId="{7D64CCF4-D552-4E55-916C-5FEDDB0F2A69}" dt="2023-04-28T11:32:51.259" v="7" actId="14100"/>
      <pc:docMkLst>
        <pc:docMk/>
      </pc:docMkLst>
      <pc:sldChg chg="modSp mod">
        <pc:chgData name="Raphael Lima de Paiva" userId="5b3fc9e8aca7c287" providerId="LiveId" clId="{7D64CCF4-D552-4E55-916C-5FEDDB0F2A69}" dt="2023-04-28T11:32:51.259" v="7" actId="14100"/>
        <pc:sldMkLst>
          <pc:docMk/>
          <pc:sldMk cId="2414869369" sldId="258"/>
        </pc:sldMkLst>
        <pc:spChg chg="mod">
          <ac:chgData name="Raphael Lima de Paiva" userId="5b3fc9e8aca7c287" providerId="LiveId" clId="{7D64CCF4-D552-4E55-916C-5FEDDB0F2A69}" dt="2023-04-28T11:32:51.259" v="7" actId="14100"/>
          <ac:spMkLst>
            <pc:docMk/>
            <pc:sldMk cId="2414869369" sldId="258"/>
            <ac:spMk id="25" creationId="{1F826B08-F1D8-A6BF-1365-89A84FD5750C}"/>
          </ac:spMkLst>
        </pc:spChg>
      </pc:sldChg>
    </pc:docChg>
  </pc:docChgLst>
  <pc:docChgLst>
    <pc:chgData name="Raphael Lima de Paiva" userId="5b3fc9e8aca7c287" providerId="LiveId" clId="{0FD14D47-6414-43DB-9499-38768EE4553A}"/>
    <pc:docChg chg="modSld">
      <pc:chgData name="Raphael Lima de Paiva" userId="5b3fc9e8aca7c287" providerId="LiveId" clId="{0FD14D47-6414-43DB-9499-38768EE4553A}" dt="2023-04-27T14:11:01.468" v="62" actId="20577"/>
      <pc:docMkLst>
        <pc:docMk/>
      </pc:docMkLst>
      <pc:sldChg chg="modSp mod">
        <pc:chgData name="Raphael Lima de Paiva" userId="5b3fc9e8aca7c287" providerId="LiveId" clId="{0FD14D47-6414-43DB-9499-38768EE4553A}" dt="2023-04-27T14:11:01.468" v="62" actId="20577"/>
        <pc:sldMkLst>
          <pc:docMk/>
          <pc:sldMk cId="2414869369" sldId="258"/>
        </pc:sldMkLst>
        <pc:spChg chg="mod">
          <ac:chgData name="Raphael Lima de Paiva" userId="5b3fc9e8aca7c287" providerId="LiveId" clId="{0FD14D47-6414-43DB-9499-38768EE4553A}" dt="2023-04-27T14:11:01.468" v="62" actId="20577"/>
          <ac:spMkLst>
            <pc:docMk/>
            <pc:sldMk cId="2414869369" sldId="258"/>
            <ac:spMk id="2" creationId="{2F4D658A-57BF-F4D1-BD1E-99E81A4CB07F}"/>
          </ac:spMkLst>
        </pc:spChg>
        <pc:spChg chg="mod">
          <ac:chgData name="Raphael Lima de Paiva" userId="5b3fc9e8aca7c287" providerId="LiveId" clId="{0FD14D47-6414-43DB-9499-38768EE4553A}" dt="2023-04-27T14:10:53.468" v="52" actId="14100"/>
          <ac:spMkLst>
            <pc:docMk/>
            <pc:sldMk cId="2414869369" sldId="258"/>
            <ac:spMk id="25" creationId="{1F826B08-F1D8-A6BF-1365-89A84FD575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CDF21-32E6-BE18-20CD-91EE42292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68C96-D067-ACF0-79E6-798BD7CB5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1ED1C-01D2-420C-1C06-C6E621DB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5D97E-FFD5-1C5B-2564-6E1A4389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C027C4-D89A-32B4-3B52-CB0C5CCF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CFB72-4A70-82F3-6341-8D373665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D0B562-2AAB-C169-C027-6EB76F1F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D6F982-E1BE-D440-600D-7BD13A25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6BCC1D-7720-2BAF-3E1A-52A62FD5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67932-5B8C-51E4-2E10-F54DC40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9AF677-4842-E772-820A-321F25EE6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098DA-4B2D-8673-9378-4FA9F1CF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68BF60-AC90-AD45-43E7-7367FA0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A98BD-7974-EB43-2540-47C9C656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F03C73-3488-2347-03E3-A0DA483E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21A9D-AFFB-06E7-D737-54F59291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A18859-D4D5-A627-2486-E74C053A4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6C8E46-CD09-2F1C-0C16-A4848186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13496-1A43-3F17-E417-28537C3A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FA011-3460-1A77-D60C-EF5621F8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534CC-1DE1-9100-5A5E-94E15754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B06516-CCE6-81FA-2A0F-D6C21EC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B71C3-0976-D888-FAE0-DFBCDB23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F3F0FE-877A-D6D2-0B3A-351842FB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BDDE61-7C9D-F713-C1B8-966C87D0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53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06D3-7BCF-A9E2-2A7C-E9F85124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21F5F-A7DD-95B0-3665-4ACB36A4E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B12ACC-C1AB-EC99-C383-2C3821CF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694C1B-3A4A-0135-C1B4-A68398C7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E53252-1905-0DCA-4103-BB864AD9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C3D611-6B01-EC05-2907-6D5126E8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9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6C3E5-1EE2-7B67-FF96-7007A2A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2BF3BE-0377-E0F6-AE1B-BF597DAF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247F02-BA58-B557-1413-85478CB1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6F6219-37D1-5440-9C79-0BD827D44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01ADDD-E52F-FB4C-3F0A-965B5742A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DD996C-679A-08E8-35EA-F3F626D2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F5E9E7-7E6F-C027-7337-7A3AA2D3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2DE8FA-F941-51D8-85AD-59403BC8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9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81F94-E277-CD00-515E-D09A60E5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1F5443-173A-D9BD-E4D4-33E9DA3E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41C108-5C64-30D8-AA3A-481ACEE9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D7A6B9-0842-1A91-E5DA-597EA5E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2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9D7257-9C26-42F3-CE22-D2B6D6C7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927CDA-1DAF-C966-A5FB-5122108C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EB76A6-298C-A8F1-2D1F-23B9E9FC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829AC-6EB2-BD68-1B2E-10BA1197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D7E2D-902B-FFFC-08F2-D2B52A728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2E7CE9-3D1D-7E4C-303F-2946F5E0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EE45A0-BA1F-A939-318B-EECA620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66F8DE-73AE-7C2B-2EFE-12B81F40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32243-D5A2-51D7-1A6E-D79D1D9B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0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C6AEE-3C13-CD68-275D-EA06321B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44462F-2578-E011-A757-B75BA7F10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44F725-EE04-FCD8-B48F-9692611E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DEBEF-1CB1-2C43-47ED-92C661C1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73630-BA4E-3E0E-0F64-1AED0CDB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AD9D44-E5C2-0388-3077-A8DD2A6B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B9CC3ED-4ECC-0372-CFBF-55C81730B7DD}"/>
              </a:ext>
            </a:extLst>
          </p:cNvPr>
          <p:cNvGrpSpPr/>
          <p:nvPr userDrawn="1"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2145797-B1EA-4C3C-AA88-73AC23620A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 descr="Texto, Logotipo&#10;&#10;Descrição gerada automaticamente">
              <a:extLst>
                <a:ext uri="{FF2B5EF4-FFF2-40B4-BE49-F238E27FC236}">
                  <a16:creationId xmlns:a16="http://schemas.microsoft.com/office/drawing/2014/main" id="{C52643B0-0C0E-4D2B-1DB6-458392A01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575D45-10C5-0EEF-CB6B-23715894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289B-829F-6360-4F3C-F446B5C8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F8FCF-6C96-8265-0345-9D9400A15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DA879F-9398-6E8B-10DD-E7913B307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B3200-42BE-E623-DC78-873E84C62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13D4DF-E7BE-1D91-9941-0D9BD2374AC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0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quinocs.springernature.com/service/COBEF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pringernature.com/en/support/solutions/articles/6000245512-authors-of-papers-chapter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9F5AA89-B2A2-94C5-1F68-BB7CAC8D4CF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017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569779B1-34E4-EDC8-684F-2714BB93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91" y="-527836"/>
            <a:ext cx="4315770" cy="305228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E411F0-3C07-8E19-6C3A-998D84F405FB}"/>
              </a:ext>
            </a:extLst>
          </p:cNvPr>
          <p:cNvSpPr txBox="1"/>
          <p:nvPr/>
        </p:nvSpPr>
        <p:spPr>
          <a:xfrm>
            <a:off x="2969748" y="2191390"/>
            <a:ext cx="62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 PARA SUBMISSÃO DE TRABALHOS NO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ABCM Series on Mechanical Sciences and Engineering - 12th Brazilian Manufacturing Engineering Congress - COBEF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39435B9-5FC0-E205-9105-6B69EE5DC43B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548A941A-5E96-3360-BE68-FDF56FF60E3B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E7C169D4-380C-30A4-22E7-D0BEE8A5E744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6379455C-F8B4-928D-F650-63E99191104A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93735B51-F68F-EEDB-35CD-61E505B33BDF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Promoção:</a:t>
                  </a:r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B20C31A1-EF07-9C96-0071-B5EF4FC526B0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Realização</a:t>
                  </a:r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C08F3391-032C-7B4E-73DF-B154568B088E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Apoio:</a:t>
                  </a:r>
                </a:p>
              </p:txBody>
            </p:sp>
          </p:grpSp>
        </p:grpSp>
        <p:pic>
          <p:nvPicPr>
            <p:cNvPr id="4" name="Picture 2" descr="INPE/2º CubeDesign">
              <a:extLst>
                <a:ext uri="{FF2B5EF4-FFF2-40B4-BE49-F238E27FC236}">
                  <a16:creationId xmlns:a16="http://schemas.microsoft.com/office/drawing/2014/main" id="{5AA50564-272C-1003-48CD-7ECF5CB23E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2DF6BD-8009-B8C3-612F-81E52D7DB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0D6AAA90-2EFA-DE5C-9229-49834BDF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7" name="Imagem 6" descr="Logotipo&#10;&#10;Descrição gerada automaticamente">
              <a:extLst>
                <a:ext uri="{FF2B5EF4-FFF2-40B4-BE49-F238E27FC236}">
                  <a16:creationId xmlns:a16="http://schemas.microsoft.com/office/drawing/2014/main" id="{F7AC2327-EAC2-EED6-D105-4B654612A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8" name="Imagem 7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E545390A-185C-DAC1-C20C-067FC7D00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9" name="Imagem 8" descr="Logotipo&#10;&#10;Descrição gerada automaticamente">
              <a:extLst>
                <a:ext uri="{FF2B5EF4-FFF2-40B4-BE49-F238E27FC236}">
                  <a16:creationId xmlns:a16="http://schemas.microsoft.com/office/drawing/2014/main" id="{29288780-C084-81C7-5F68-CC049A30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10" name="Imagem 9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1372D6F-6518-54BB-A27D-86A23833F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11" name="Imagem 10" descr="Logotipo&#10;&#10;Descrição gerada automaticamente">
              <a:extLst>
                <a:ext uri="{FF2B5EF4-FFF2-40B4-BE49-F238E27FC236}">
                  <a16:creationId xmlns:a16="http://schemas.microsoft.com/office/drawing/2014/main" id="{444F1A35-EF29-2768-6969-C4241B65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69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94A165A-37C8-C544-04E5-402A8457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6" y="1881033"/>
            <a:ext cx="6446808" cy="21513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80B62DD-9D27-0867-A74D-C5D3AF64E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6" y="4216965"/>
            <a:ext cx="6377862" cy="241664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98A688-2D30-8B45-9603-4BAE748DB942}"/>
              </a:ext>
            </a:extLst>
          </p:cNvPr>
          <p:cNvSpPr txBox="1"/>
          <p:nvPr/>
        </p:nvSpPr>
        <p:spPr>
          <a:xfrm>
            <a:off x="6218554" y="4107909"/>
            <a:ext cx="2656998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Faça o seu registro no sistema para acessá-lo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CF7934-5E50-1105-FA63-AD0A6CFC8386}"/>
              </a:ext>
            </a:extLst>
          </p:cNvPr>
          <p:cNvSpPr txBox="1"/>
          <p:nvPr/>
        </p:nvSpPr>
        <p:spPr>
          <a:xfrm>
            <a:off x="4401859" y="1421322"/>
            <a:ext cx="5880686" cy="738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Acesse o link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https://equinocs.springernature.com/service/COBEF2023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Clique em “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9238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8BC703-A96A-A566-1E64-50104EED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44" y="2208445"/>
            <a:ext cx="3086624" cy="43362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285CBA-8C0A-1137-765A-87E6C421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98" y="3014514"/>
            <a:ext cx="4323346" cy="22610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715030-13E2-273D-22A7-B314A704E2F2}"/>
              </a:ext>
            </a:extLst>
          </p:cNvPr>
          <p:cNvSpPr txBox="1"/>
          <p:nvPr/>
        </p:nvSpPr>
        <p:spPr>
          <a:xfrm>
            <a:off x="4244195" y="1429541"/>
            <a:ext cx="3363986" cy="10218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Clique em “Your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no painel à esquerda da página e então clique em “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02D980-E8D3-E1AC-FB50-5E3631B76AF8}"/>
              </a:ext>
            </a:extLst>
          </p:cNvPr>
          <p:cNvSpPr/>
          <p:nvPr/>
        </p:nvSpPr>
        <p:spPr>
          <a:xfrm>
            <a:off x="662730" y="3498210"/>
            <a:ext cx="1702965" cy="33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8A11EE7-F693-E2AE-B1EB-8C5B54318686}"/>
              </a:ext>
            </a:extLst>
          </p:cNvPr>
          <p:cNvSpPr/>
          <p:nvPr/>
        </p:nvSpPr>
        <p:spPr>
          <a:xfrm>
            <a:off x="201335" y="3435292"/>
            <a:ext cx="369116" cy="4613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6FD868F6-747B-EB15-F5B2-FEBBA82C2590}"/>
              </a:ext>
            </a:extLst>
          </p:cNvPr>
          <p:cNvSpPr/>
          <p:nvPr/>
        </p:nvSpPr>
        <p:spPr>
          <a:xfrm rot="10800000">
            <a:off x="6965660" y="4251122"/>
            <a:ext cx="369116" cy="4613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9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729D4D4-DD90-328B-0EB6-5A2FA524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05" y="698747"/>
            <a:ext cx="3682980" cy="546050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7483879-4E1F-C23F-CEC8-F2D167E7A0A9}"/>
              </a:ext>
            </a:extLst>
          </p:cNvPr>
          <p:cNvSpPr txBox="1"/>
          <p:nvPr/>
        </p:nvSpPr>
        <p:spPr>
          <a:xfrm>
            <a:off x="3125481" y="1635163"/>
            <a:ext cx="3363986" cy="1345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Preencha as informações do trabalho corretamente, incluindo a área temática conforme submissão feita no sistema ABCM 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F826B08-F1D8-A6BF-1365-89A84FD5750C}"/>
              </a:ext>
            </a:extLst>
          </p:cNvPr>
          <p:cNvSpPr txBox="1"/>
          <p:nvPr/>
        </p:nvSpPr>
        <p:spPr>
          <a:xfrm>
            <a:off x="1945609" y="3353399"/>
            <a:ext cx="3497248" cy="16682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Faça o upload do trabalho em formato PDF. Atente-se para que o trabalho esteja no template correto, disponível no site oficial do COBEF 2023 (aba Submissão de trabalhos, item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Springer Nature).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4D658A-57BF-F4D1-BD1E-99E81A4CB07F}"/>
              </a:ext>
            </a:extLst>
          </p:cNvPr>
          <p:cNvSpPr txBox="1"/>
          <p:nvPr/>
        </p:nvSpPr>
        <p:spPr>
          <a:xfrm>
            <a:off x="426923" y="5532553"/>
            <a:ext cx="3363986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Atenção, o formato é diferente do formato dos anais do COBEF 2023.</a:t>
            </a:r>
          </a:p>
        </p:txBody>
      </p:sp>
    </p:spTree>
    <p:extLst>
      <p:ext uri="{BB962C8B-B14F-4D97-AF65-F5344CB8AC3E}">
        <p14:creationId xmlns:p14="http://schemas.microsoft.com/office/powerpoint/2010/main" val="241486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D664F8-29B5-E74D-1288-6F185309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34" y="2099387"/>
            <a:ext cx="3086624" cy="43362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377AE9-E23F-BBB1-E621-7904DF1D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01" y="2626758"/>
            <a:ext cx="6270436" cy="20438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6FC44A-E1C3-98DE-60D3-FD7F4D970D29}"/>
              </a:ext>
            </a:extLst>
          </p:cNvPr>
          <p:cNvSpPr txBox="1"/>
          <p:nvPr/>
        </p:nvSpPr>
        <p:spPr>
          <a:xfrm>
            <a:off x="4414007" y="1117134"/>
            <a:ext cx="3363986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Concluída a submissão, o trabalho estará listado em “Your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4D0D-1CD2-B82D-8E98-F0DF8940661B}"/>
              </a:ext>
            </a:extLst>
          </p:cNvPr>
          <p:cNvSpPr txBox="1"/>
          <p:nvPr/>
        </p:nvSpPr>
        <p:spPr>
          <a:xfrm>
            <a:off x="7777993" y="5413801"/>
            <a:ext cx="3845090" cy="10218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Ele passará por uma nova correção antes de ser aceito para o ABCM Series. Fique atento à notificações e e-mails.</a:t>
            </a:r>
          </a:p>
        </p:txBody>
      </p:sp>
    </p:spTree>
    <p:extLst>
      <p:ext uri="{BB962C8B-B14F-4D97-AF65-F5344CB8AC3E}">
        <p14:creationId xmlns:p14="http://schemas.microsoft.com/office/powerpoint/2010/main" val="36134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6FC44A-E1C3-98DE-60D3-FD7F4D970D29}"/>
              </a:ext>
            </a:extLst>
          </p:cNvPr>
          <p:cNvSpPr txBox="1"/>
          <p:nvPr/>
        </p:nvSpPr>
        <p:spPr>
          <a:xfrm>
            <a:off x="567474" y="3079641"/>
            <a:ext cx="11057052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Veja mais dicas em: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https://support.springernature.com/en/support/solutions/articles/6000245512-authors-of-papers-chapters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104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202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Lima de Paiva</dc:creator>
  <cp:lastModifiedBy>Raphael Lima de Paiva</cp:lastModifiedBy>
  <cp:revision>2</cp:revision>
  <dcterms:created xsi:type="dcterms:W3CDTF">2023-04-06T18:14:58Z</dcterms:created>
  <dcterms:modified xsi:type="dcterms:W3CDTF">2023-04-28T11:33:06Z</dcterms:modified>
</cp:coreProperties>
</file>