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3" r:id="rId3"/>
    <p:sldId id="259" r:id="rId4"/>
    <p:sldId id="260" r:id="rId5"/>
    <p:sldId id="262" r:id="rId6"/>
    <p:sldId id="266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B2F79A-53E5-45CB-BA93-04E4A19A29A3}" v="4" dt="2023-04-12T18:01:17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88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h De Oliveira" userId="2071aae9-9405-4a8b-91d8-291fbad1a9ef" providerId="ADAL" clId="{D1B2F79A-53E5-45CB-BA93-04E4A19A29A3}"/>
    <pc:docChg chg="modSld">
      <pc:chgData name="Deborah De Oliveira" userId="2071aae9-9405-4a8b-91d8-291fbad1a9ef" providerId="ADAL" clId="{D1B2F79A-53E5-45CB-BA93-04E4A19A29A3}" dt="2023-04-12T18:01:17.991" v="35"/>
      <pc:docMkLst>
        <pc:docMk/>
      </pc:docMkLst>
      <pc:sldChg chg="addSp delSp modSp mod">
        <pc:chgData name="Deborah De Oliveira" userId="2071aae9-9405-4a8b-91d8-291fbad1a9ef" providerId="ADAL" clId="{D1B2F79A-53E5-45CB-BA93-04E4A19A29A3}" dt="2023-04-12T18:01:08.541" v="33" actId="790"/>
        <pc:sldMkLst>
          <pc:docMk/>
          <pc:sldMk cId="3639856633" sldId="256"/>
        </pc:sldMkLst>
        <pc:spChg chg="mod">
          <ac:chgData name="Deborah De Oliveira" userId="2071aae9-9405-4a8b-91d8-291fbad1a9ef" providerId="ADAL" clId="{D1B2F79A-53E5-45CB-BA93-04E4A19A29A3}" dt="2023-04-12T18:00:46.234" v="1"/>
          <ac:spMkLst>
            <pc:docMk/>
            <pc:sldMk cId="3639856633" sldId="256"/>
            <ac:spMk id="27" creationId="{11030824-5501-D818-E578-86E38A86B523}"/>
          </ac:spMkLst>
        </pc:spChg>
        <pc:spChg chg="mod">
          <ac:chgData name="Deborah De Oliveira" userId="2071aae9-9405-4a8b-91d8-291fbad1a9ef" providerId="ADAL" clId="{D1B2F79A-53E5-45CB-BA93-04E4A19A29A3}" dt="2023-04-12T18:00:51.061" v="9" actId="20577"/>
          <ac:spMkLst>
            <pc:docMk/>
            <pc:sldMk cId="3639856633" sldId="256"/>
            <ac:spMk id="29" creationId="{7AF801C7-D97A-0347-DA5D-8F78CDF1387F}"/>
          </ac:spMkLst>
        </pc:spChg>
        <pc:spChg chg="mod">
          <ac:chgData name="Deborah De Oliveira" userId="2071aae9-9405-4a8b-91d8-291fbad1a9ef" providerId="ADAL" clId="{D1B2F79A-53E5-45CB-BA93-04E4A19A29A3}" dt="2023-04-12T18:01:08.541" v="33" actId="790"/>
          <ac:spMkLst>
            <pc:docMk/>
            <pc:sldMk cId="3639856633" sldId="256"/>
            <ac:spMk id="30" creationId="{26076870-A645-2D95-5901-3A098DC74E39}"/>
          </ac:spMkLst>
        </pc:spChg>
        <pc:spChg chg="mod">
          <ac:chgData name="Deborah De Oliveira" userId="2071aae9-9405-4a8b-91d8-291fbad1a9ef" providerId="ADAL" clId="{D1B2F79A-53E5-45CB-BA93-04E4A19A29A3}" dt="2023-04-12T18:01:03.201" v="32" actId="20577"/>
          <ac:spMkLst>
            <pc:docMk/>
            <pc:sldMk cId="3639856633" sldId="256"/>
            <ac:spMk id="31" creationId="{6BA136F3-AA96-B6BC-D073-13BEDBF55554}"/>
          </ac:spMkLst>
        </pc:spChg>
        <pc:grpChg chg="add mod">
          <ac:chgData name="Deborah De Oliveira" userId="2071aae9-9405-4a8b-91d8-291fbad1a9ef" providerId="ADAL" clId="{D1B2F79A-53E5-45CB-BA93-04E4A19A29A3}" dt="2023-04-12T18:00:46.234" v="1"/>
          <ac:grpSpMkLst>
            <pc:docMk/>
            <pc:sldMk cId="3639856633" sldId="256"/>
            <ac:grpSpMk id="2" creationId="{0F637AB2-B732-B159-2EC3-39CAE2BD457F}"/>
          </ac:grpSpMkLst>
        </pc:grpChg>
        <pc:grpChg chg="mod">
          <ac:chgData name="Deborah De Oliveira" userId="2071aae9-9405-4a8b-91d8-291fbad1a9ef" providerId="ADAL" clId="{D1B2F79A-53E5-45CB-BA93-04E4A19A29A3}" dt="2023-04-12T18:00:46.234" v="1"/>
          <ac:grpSpMkLst>
            <pc:docMk/>
            <pc:sldMk cId="3639856633" sldId="256"/>
            <ac:grpSpMk id="6" creationId="{D7DBAE98-448C-3D92-8CA9-7C2372490514}"/>
          </ac:grpSpMkLst>
        </pc:grpChg>
        <pc:grpChg chg="del">
          <ac:chgData name="Deborah De Oliveira" userId="2071aae9-9405-4a8b-91d8-291fbad1a9ef" providerId="ADAL" clId="{D1B2F79A-53E5-45CB-BA93-04E4A19A29A3}" dt="2023-04-12T18:00:45.897" v="0" actId="478"/>
          <ac:grpSpMkLst>
            <pc:docMk/>
            <pc:sldMk cId="3639856633" sldId="256"/>
            <ac:grpSpMk id="26" creationId="{6D6D2BCF-DE36-799D-0ED1-4C53843070F9}"/>
          </ac:grpSpMkLst>
        </pc:grpChg>
        <pc:grpChg chg="mod">
          <ac:chgData name="Deborah De Oliveira" userId="2071aae9-9405-4a8b-91d8-291fbad1a9ef" providerId="ADAL" clId="{D1B2F79A-53E5-45CB-BA93-04E4A19A29A3}" dt="2023-04-12T18:00:46.234" v="1"/>
          <ac:grpSpMkLst>
            <pc:docMk/>
            <pc:sldMk cId="3639856633" sldId="256"/>
            <ac:grpSpMk id="28" creationId="{E9E32943-2FC4-A066-65C7-578483DF3072}"/>
          </ac:grpSpMkLst>
        </pc:grpChg>
        <pc:picChg chg="mod">
          <ac:chgData name="Deborah De Oliveira" userId="2071aae9-9405-4a8b-91d8-291fbad1a9ef" providerId="ADAL" clId="{D1B2F79A-53E5-45CB-BA93-04E4A19A29A3}" dt="2023-04-12T18:00:46.234" v="1"/>
          <ac:picMkLst>
            <pc:docMk/>
            <pc:sldMk cId="3639856633" sldId="256"/>
            <ac:picMk id="7" creationId="{28EC3A0C-AE35-5410-A06E-D4FDEC0DE3EF}"/>
          </ac:picMkLst>
        </pc:picChg>
        <pc:picChg chg="mod">
          <ac:chgData name="Deborah De Oliveira" userId="2071aae9-9405-4a8b-91d8-291fbad1a9ef" providerId="ADAL" clId="{D1B2F79A-53E5-45CB-BA93-04E4A19A29A3}" dt="2023-04-12T18:00:46.234" v="1"/>
          <ac:picMkLst>
            <pc:docMk/>
            <pc:sldMk cId="3639856633" sldId="256"/>
            <ac:picMk id="8" creationId="{03260DE4-5633-B95C-8473-262B1E0088A4}"/>
          </ac:picMkLst>
        </pc:picChg>
        <pc:picChg chg="mod">
          <ac:chgData name="Deborah De Oliveira" userId="2071aae9-9405-4a8b-91d8-291fbad1a9ef" providerId="ADAL" clId="{D1B2F79A-53E5-45CB-BA93-04E4A19A29A3}" dt="2023-04-12T18:00:46.234" v="1"/>
          <ac:picMkLst>
            <pc:docMk/>
            <pc:sldMk cId="3639856633" sldId="256"/>
            <ac:picMk id="18" creationId="{D5DB04C8-B8A3-8A86-832B-E3CF37F28A84}"/>
          </ac:picMkLst>
        </pc:picChg>
        <pc:picChg chg="mod">
          <ac:chgData name="Deborah De Oliveira" userId="2071aae9-9405-4a8b-91d8-291fbad1a9ef" providerId="ADAL" clId="{D1B2F79A-53E5-45CB-BA93-04E4A19A29A3}" dt="2023-04-12T18:00:46.234" v="1"/>
          <ac:picMkLst>
            <pc:docMk/>
            <pc:sldMk cId="3639856633" sldId="256"/>
            <ac:picMk id="20" creationId="{77FB05E1-2470-08DC-7923-5ADB06C4D7FF}"/>
          </ac:picMkLst>
        </pc:picChg>
        <pc:picChg chg="mod">
          <ac:chgData name="Deborah De Oliveira" userId="2071aae9-9405-4a8b-91d8-291fbad1a9ef" providerId="ADAL" clId="{D1B2F79A-53E5-45CB-BA93-04E4A19A29A3}" dt="2023-04-12T18:00:46.234" v="1"/>
          <ac:picMkLst>
            <pc:docMk/>
            <pc:sldMk cId="3639856633" sldId="256"/>
            <ac:picMk id="21" creationId="{C652ACCA-4B11-06F0-52DF-C5DDF0BFB1AC}"/>
          </ac:picMkLst>
        </pc:picChg>
        <pc:picChg chg="mod">
          <ac:chgData name="Deborah De Oliveira" userId="2071aae9-9405-4a8b-91d8-291fbad1a9ef" providerId="ADAL" clId="{D1B2F79A-53E5-45CB-BA93-04E4A19A29A3}" dt="2023-04-12T18:00:46.234" v="1"/>
          <ac:picMkLst>
            <pc:docMk/>
            <pc:sldMk cId="3639856633" sldId="256"/>
            <ac:picMk id="22" creationId="{9B85085D-0ED2-7F3E-E34C-6FCDAAEA2075}"/>
          </ac:picMkLst>
        </pc:picChg>
        <pc:picChg chg="mod">
          <ac:chgData name="Deborah De Oliveira" userId="2071aae9-9405-4a8b-91d8-291fbad1a9ef" providerId="ADAL" clId="{D1B2F79A-53E5-45CB-BA93-04E4A19A29A3}" dt="2023-04-12T18:00:46.234" v="1"/>
          <ac:picMkLst>
            <pc:docMk/>
            <pc:sldMk cId="3639856633" sldId="256"/>
            <ac:picMk id="23" creationId="{59003021-F72E-E494-55AF-39ADEF4B13F3}"/>
          </ac:picMkLst>
        </pc:picChg>
        <pc:picChg chg="mod">
          <ac:chgData name="Deborah De Oliveira" userId="2071aae9-9405-4a8b-91d8-291fbad1a9ef" providerId="ADAL" clId="{D1B2F79A-53E5-45CB-BA93-04E4A19A29A3}" dt="2023-04-12T18:00:46.234" v="1"/>
          <ac:picMkLst>
            <pc:docMk/>
            <pc:sldMk cId="3639856633" sldId="256"/>
            <ac:picMk id="24" creationId="{D4B068D0-A393-E8D5-C1B7-69A4A9D3A64A}"/>
          </ac:picMkLst>
        </pc:picChg>
      </pc:sldChg>
      <pc:sldChg chg="addSp delSp modSp">
        <pc:chgData name="Deborah De Oliveira" userId="2071aae9-9405-4a8b-91d8-291fbad1a9ef" providerId="ADAL" clId="{D1B2F79A-53E5-45CB-BA93-04E4A19A29A3}" dt="2023-04-12T18:01:17.991" v="35"/>
        <pc:sldMkLst>
          <pc:docMk/>
          <pc:sldMk cId="1283551385" sldId="266"/>
        </pc:sldMkLst>
        <pc:spChg chg="mod">
          <ac:chgData name="Deborah De Oliveira" userId="2071aae9-9405-4a8b-91d8-291fbad1a9ef" providerId="ADAL" clId="{D1B2F79A-53E5-45CB-BA93-04E4A19A29A3}" dt="2023-04-12T18:01:17.991" v="35"/>
          <ac:spMkLst>
            <pc:docMk/>
            <pc:sldMk cId="1283551385" sldId="266"/>
            <ac:spMk id="32" creationId="{77947E55-EDE2-E493-7A44-52DF93DC462A}"/>
          </ac:spMkLst>
        </pc:spChg>
        <pc:spChg chg="mod">
          <ac:chgData name="Deborah De Oliveira" userId="2071aae9-9405-4a8b-91d8-291fbad1a9ef" providerId="ADAL" clId="{D1B2F79A-53E5-45CB-BA93-04E4A19A29A3}" dt="2023-04-12T18:01:17.991" v="35"/>
          <ac:spMkLst>
            <pc:docMk/>
            <pc:sldMk cId="1283551385" sldId="266"/>
            <ac:spMk id="34" creationId="{F3BEDDF5-06A9-F893-F6D1-58DF455B748C}"/>
          </ac:spMkLst>
        </pc:spChg>
        <pc:spChg chg="mod">
          <ac:chgData name="Deborah De Oliveira" userId="2071aae9-9405-4a8b-91d8-291fbad1a9ef" providerId="ADAL" clId="{D1B2F79A-53E5-45CB-BA93-04E4A19A29A3}" dt="2023-04-12T18:01:17.991" v="35"/>
          <ac:spMkLst>
            <pc:docMk/>
            <pc:sldMk cId="1283551385" sldId="266"/>
            <ac:spMk id="35" creationId="{62BD5D7B-8EA6-9C02-2D92-03B9B83584C5}"/>
          </ac:spMkLst>
        </pc:spChg>
        <pc:spChg chg="mod">
          <ac:chgData name="Deborah De Oliveira" userId="2071aae9-9405-4a8b-91d8-291fbad1a9ef" providerId="ADAL" clId="{D1B2F79A-53E5-45CB-BA93-04E4A19A29A3}" dt="2023-04-12T18:01:17.991" v="35"/>
          <ac:spMkLst>
            <pc:docMk/>
            <pc:sldMk cId="1283551385" sldId="266"/>
            <ac:spMk id="36" creationId="{852A5D1A-F6F2-AF5B-3CDD-A2BD373EE4B3}"/>
          </ac:spMkLst>
        </pc:spChg>
        <pc:grpChg chg="del">
          <ac:chgData name="Deborah De Oliveira" userId="2071aae9-9405-4a8b-91d8-291fbad1a9ef" providerId="ADAL" clId="{D1B2F79A-53E5-45CB-BA93-04E4A19A29A3}" dt="2023-04-12T18:01:17.831" v="34" actId="478"/>
          <ac:grpSpMkLst>
            <pc:docMk/>
            <pc:sldMk cId="1283551385" sldId="266"/>
            <ac:grpSpMk id="3" creationId="{AE0820E7-1274-6001-B616-7FDBE202B4ED}"/>
          </ac:grpSpMkLst>
        </pc:grpChg>
        <pc:grpChg chg="add mod">
          <ac:chgData name="Deborah De Oliveira" userId="2071aae9-9405-4a8b-91d8-291fbad1a9ef" providerId="ADAL" clId="{D1B2F79A-53E5-45CB-BA93-04E4A19A29A3}" dt="2023-04-12T18:01:17.991" v="35"/>
          <ac:grpSpMkLst>
            <pc:docMk/>
            <pc:sldMk cId="1283551385" sldId="266"/>
            <ac:grpSpMk id="20" creationId="{0A1D5092-E03F-7A6B-2EE4-B69D0C050DC3}"/>
          </ac:grpSpMkLst>
        </pc:grpChg>
        <pc:grpChg chg="mod">
          <ac:chgData name="Deborah De Oliveira" userId="2071aae9-9405-4a8b-91d8-291fbad1a9ef" providerId="ADAL" clId="{D1B2F79A-53E5-45CB-BA93-04E4A19A29A3}" dt="2023-04-12T18:01:17.991" v="35"/>
          <ac:grpSpMkLst>
            <pc:docMk/>
            <pc:sldMk cId="1283551385" sldId="266"/>
            <ac:grpSpMk id="21" creationId="{719DC4C5-126C-5547-15ED-D228D353519B}"/>
          </ac:grpSpMkLst>
        </pc:grpChg>
        <pc:grpChg chg="mod">
          <ac:chgData name="Deborah De Oliveira" userId="2071aae9-9405-4a8b-91d8-291fbad1a9ef" providerId="ADAL" clId="{D1B2F79A-53E5-45CB-BA93-04E4A19A29A3}" dt="2023-04-12T18:01:17.991" v="35"/>
          <ac:grpSpMkLst>
            <pc:docMk/>
            <pc:sldMk cId="1283551385" sldId="266"/>
            <ac:grpSpMk id="33" creationId="{6E455A68-D978-CAC0-D3CB-6061B252FBFA}"/>
          </ac:grpSpMkLst>
        </pc:grpChg>
        <pc:picChg chg="mod">
          <ac:chgData name="Deborah De Oliveira" userId="2071aae9-9405-4a8b-91d8-291fbad1a9ef" providerId="ADAL" clId="{D1B2F79A-53E5-45CB-BA93-04E4A19A29A3}" dt="2023-04-12T18:01:17.991" v="35"/>
          <ac:picMkLst>
            <pc:docMk/>
            <pc:sldMk cId="1283551385" sldId="266"/>
            <ac:picMk id="24" creationId="{1F717DAD-234B-A877-4879-F559AB0DD572}"/>
          </ac:picMkLst>
        </pc:picChg>
        <pc:picChg chg="mod">
          <ac:chgData name="Deborah De Oliveira" userId="2071aae9-9405-4a8b-91d8-291fbad1a9ef" providerId="ADAL" clId="{D1B2F79A-53E5-45CB-BA93-04E4A19A29A3}" dt="2023-04-12T18:01:17.991" v="35"/>
          <ac:picMkLst>
            <pc:docMk/>
            <pc:sldMk cId="1283551385" sldId="266"/>
            <ac:picMk id="25" creationId="{28E193D9-8A97-E15A-1E1C-1443CAAFC986}"/>
          </ac:picMkLst>
        </pc:picChg>
        <pc:picChg chg="mod">
          <ac:chgData name="Deborah De Oliveira" userId="2071aae9-9405-4a8b-91d8-291fbad1a9ef" providerId="ADAL" clId="{D1B2F79A-53E5-45CB-BA93-04E4A19A29A3}" dt="2023-04-12T18:01:17.991" v="35"/>
          <ac:picMkLst>
            <pc:docMk/>
            <pc:sldMk cId="1283551385" sldId="266"/>
            <ac:picMk id="26" creationId="{C877A1A8-5638-E2B8-A7FE-B0CFABD107AC}"/>
          </ac:picMkLst>
        </pc:picChg>
        <pc:picChg chg="mod">
          <ac:chgData name="Deborah De Oliveira" userId="2071aae9-9405-4a8b-91d8-291fbad1a9ef" providerId="ADAL" clId="{D1B2F79A-53E5-45CB-BA93-04E4A19A29A3}" dt="2023-04-12T18:01:17.991" v="35"/>
          <ac:picMkLst>
            <pc:docMk/>
            <pc:sldMk cId="1283551385" sldId="266"/>
            <ac:picMk id="27" creationId="{A753AF71-09B4-EE38-F5BB-7FA3242AD2FD}"/>
          </ac:picMkLst>
        </pc:picChg>
        <pc:picChg chg="mod">
          <ac:chgData name="Deborah De Oliveira" userId="2071aae9-9405-4a8b-91d8-291fbad1a9ef" providerId="ADAL" clId="{D1B2F79A-53E5-45CB-BA93-04E4A19A29A3}" dt="2023-04-12T18:01:17.991" v="35"/>
          <ac:picMkLst>
            <pc:docMk/>
            <pc:sldMk cId="1283551385" sldId="266"/>
            <ac:picMk id="28" creationId="{A7B6D90E-F520-9548-3C7D-330BC78CDB64}"/>
          </ac:picMkLst>
        </pc:picChg>
        <pc:picChg chg="mod">
          <ac:chgData name="Deborah De Oliveira" userId="2071aae9-9405-4a8b-91d8-291fbad1a9ef" providerId="ADAL" clId="{D1B2F79A-53E5-45CB-BA93-04E4A19A29A3}" dt="2023-04-12T18:01:17.991" v="35"/>
          <ac:picMkLst>
            <pc:docMk/>
            <pc:sldMk cId="1283551385" sldId="266"/>
            <ac:picMk id="29" creationId="{6481F216-94D6-7F3C-C808-EBB8BA7E93C6}"/>
          </ac:picMkLst>
        </pc:picChg>
        <pc:picChg chg="mod">
          <ac:chgData name="Deborah De Oliveira" userId="2071aae9-9405-4a8b-91d8-291fbad1a9ef" providerId="ADAL" clId="{D1B2F79A-53E5-45CB-BA93-04E4A19A29A3}" dt="2023-04-12T18:01:17.991" v="35"/>
          <ac:picMkLst>
            <pc:docMk/>
            <pc:sldMk cId="1283551385" sldId="266"/>
            <ac:picMk id="30" creationId="{6DAA42B2-78B5-DD91-11A0-20E8CDE97865}"/>
          </ac:picMkLst>
        </pc:picChg>
        <pc:picChg chg="mod">
          <ac:chgData name="Deborah De Oliveira" userId="2071aae9-9405-4a8b-91d8-291fbad1a9ef" providerId="ADAL" clId="{D1B2F79A-53E5-45CB-BA93-04E4A19A29A3}" dt="2023-04-12T18:01:17.991" v="35"/>
          <ac:picMkLst>
            <pc:docMk/>
            <pc:sldMk cId="1283551385" sldId="266"/>
            <ac:picMk id="31" creationId="{BF5DC28D-2F93-8D12-6348-DD365B432776}"/>
          </ac:picMkLst>
        </pc:picChg>
      </pc:sldChg>
    </pc:docChg>
  </pc:docChgLst>
  <pc:docChgLst>
    <pc:chgData name="Deborah De Oliveira" userId="2071aae9-9405-4a8b-91d8-291fbad1a9ef" providerId="ADAL" clId="{2B63F3FF-9550-47D2-A7A6-279225F1E247}"/>
    <pc:docChg chg="modSld">
      <pc:chgData name="Deborah De Oliveira" userId="2071aae9-9405-4a8b-91d8-291fbad1a9ef" providerId="ADAL" clId="{2B63F3FF-9550-47D2-A7A6-279225F1E247}" dt="2023-04-03T11:13:28.493" v="0" actId="34135"/>
      <pc:docMkLst>
        <pc:docMk/>
      </pc:docMkLst>
      <pc:sldChg chg="modSp mod">
        <pc:chgData name="Deborah De Oliveira" userId="2071aae9-9405-4a8b-91d8-291fbad1a9ef" providerId="ADAL" clId="{2B63F3FF-9550-47D2-A7A6-279225F1E247}" dt="2023-04-03T11:13:28.493" v="0" actId="34135"/>
        <pc:sldMkLst>
          <pc:docMk/>
          <pc:sldMk cId="1283551385" sldId="266"/>
        </pc:sldMkLst>
        <pc:spChg chg="mod">
          <ac:chgData name="Deborah De Oliveira" userId="2071aae9-9405-4a8b-91d8-291fbad1a9ef" providerId="ADAL" clId="{2B63F3FF-9550-47D2-A7A6-279225F1E247}" dt="2023-04-03T11:13:28.493" v="0" actId="34135"/>
          <ac:spMkLst>
            <pc:docMk/>
            <pc:sldMk cId="1283551385" sldId="266"/>
            <ac:spMk id="2" creationId="{E973001D-77A4-7A62-8394-1FA79A7EE41A}"/>
          </ac:spMkLst>
        </pc:spChg>
        <pc:spChg chg="mod">
          <ac:chgData name="Deborah De Oliveira" userId="2071aae9-9405-4a8b-91d8-291fbad1a9ef" providerId="ADAL" clId="{2B63F3FF-9550-47D2-A7A6-279225F1E247}" dt="2023-04-03T11:13:28.493" v="0" actId="34135"/>
          <ac:spMkLst>
            <pc:docMk/>
            <pc:sldMk cId="1283551385" sldId="266"/>
            <ac:spMk id="12" creationId="{1E9E6CF4-13F3-4977-CB74-8D55F3A85746}"/>
          </ac:spMkLst>
        </pc:spChg>
        <pc:spChg chg="mod">
          <ac:chgData name="Deborah De Oliveira" userId="2071aae9-9405-4a8b-91d8-291fbad1a9ef" providerId="ADAL" clId="{2B63F3FF-9550-47D2-A7A6-279225F1E247}" dt="2023-04-03T11:13:28.493" v="0" actId="34135"/>
          <ac:spMkLst>
            <pc:docMk/>
            <pc:sldMk cId="1283551385" sldId="266"/>
            <ac:spMk id="13" creationId="{EEA529E8-0701-ECE6-B69A-4407CD7AD961}"/>
          </ac:spMkLst>
        </pc:spChg>
        <pc:spChg chg="mod">
          <ac:chgData name="Deborah De Oliveira" userId="2071aae9-9405-4a8b-91d8-291fbad1a9ef" providerId="ADAL" clId="{2B63F3FF-9550-47D2-A7A6-279225F1E247}" dt="2023-04-03T11:13:28.493" v="0" actId="34135"/>
          <ac:spMkLst>
            <pc:docMk/>
            <pc:sldMk cId="1283551385" sldId="266"/>
            <ac:spMk id="14" creationId="{2008C28E-B7FC-DA3D-03A5-4BB8D6BE2593}"/>
          </ac:spMkLst>
        </pc:spChg>
        <pc:spChg chg="mod">
          <ac:chgData name="Deborah De Oliveira" userId="2071aae9-9405-4a8b-91d8-291fbad1a9ef" providerId="ADAL" clId="{2B63F3FF-9550-47D2-A7A6-279225F1E247}" dt="2023-04-03T11:13:28.493" v="0" actId="34135"/>
          <ac:spMkLst>
            <pc:docMk/>
            <pc:sldMk cId="1283551385" sldId="266"/>
            <ac:spMk id="15" creationId="{59119B2E-E422-EA33-E01E-B201D9C77560}"/>
          </ac:spMkLst>
        </pc:spChg>
        <pc:grpChg chg="mod">
          <ac:chgData name="Deborah De Oliveira" userId="2071aae9-9405-4a8b-91d8-291fbad1a9ef" providerId="ADAL" clId="{2B63F3FF-9550-47D2-A7A6-279225F1E247}" dt="2023-04-03T11:13:28.493" v="0" actId="34135"/>
          <ac:grpSpMkLst>
            <pc:docMk/>
            <pc:sldMk cId="1283551385" sldId="266"/>
            <ac:grpSpMk id="11" creationId="{5EC4E285-7B0F-BD1C-D4F5-C975B1E88134}"/>
          </ac:grpSpMkLst>
        </pc:grpChg>
        <pc:picChg chg="mod">
          <ac:chgData name="Deborah De Oliveira" userId="2071aae9-9405-4a8b-91d8-291fbad1a9ef" providerId="ADAL" clId="{2B63F3FF-9550-47D2-A7A6-279225F1E247}" dt="2023-04-03T11:13:28.493" v="0" actId="34135"/>
          <ac:picMkLst>
            <pc:docMk/>
            <pc:sldMk cId="1283551385" sldId="266"/>
            <ac:picMk id="16" creationId="{EC8CA703-CC55-D369-CFE7-6B28096EF6A4}"/>
          </ac:picMkLst>
        </pc:picChg>
        <pc:picChg chg="mod">
          <ac:chgData name="Deborah De Oliveira" userId="2071aae9-9405-4a8b-91d8-291fbad1a9ef" providerId="ADAL" clId="{2B63F3FF-9550-47D2-A7A6-279225F1E247}" dt="2023-04-03T11:13:28.493" v="0" actId="34135"/>
          <ac:picMkLst>
            <pc:docMk/>
            <pc:sldMk cId="1283551385" sldId="266"/>
            <ac:picMk id="17" creationId="{D7970956-0C42-E1E0-B6B4-38E4A2656BD0}"/>
          </ac:picMkLst>
        </pc:picChg>
        <pc:picChg chg="mod">
          <ac:chgData name="Deborah De Oliveira" userId="2071aae9-9405-4a8b-91d8-291fbad1a9ef" providerId="ADAL" clId="{2B63F3FF-9550-47D2-A7A6-279225F1E247}" dt="2023-04-03T11:13:28.493" v="0" actId="34135"/>
          <ac:picMkLst>
            <pc:docMk/>
            <pc:sldMk cId="1283551385" sldId="266"/>
            <ac:picMk id="18" creationId="{58A5F489-1A24-60C6-A416-E21BBA970EC7}"/>
          </ac:picMkLst>
        </pc:picChg>
        <pc:picChg chg="mod">
          <ac:chgData name="Deborah De Oliveira" userId="2071aae9-9405-4a8b-91d8-291fbad1a9ef" providerId="ADAL" clId="{2B63F3FF-9550-47D2-A7A6-279225F1E247}" dt="2023-04-03T11:13:28.493" v="0" actId="34135"/>
          <ac:picMkLst>
            <pc:docMk/>
            <pc:sldMk cId="1283551385" sldId="266"/>
            <ac:picMk id="19" creationId="{D85E3318-5ED4-8484-D715-205111FC6EFA}"/>
          </ac:picMkLst>
        </pc:picChg>
        <pc:picChg chg="mod">
          <ac:chgData name="Deborah De Oliveira" userId="2071aae9-9405-4a8b-91d8-291fbad1a9ef" providerId="ADAL" clId="{2B63F3FF-9550-47D2-A7A6-279225F1E247}" dt="2023-04-03T11:13:28.493" v="0" actId="34135"/>
          <ac:picMkLst>
            <pc:docMk/>
            <pc:sldMk cId="1283551385" sldId="266"/>
            <ac:picMk id="20" creationId="{E2430298-FC3C-45E2-3BF2-AE8E2BDEAADA}"/>
          </ac:picMkLst>
        </pc:picChg>
        <pc:picChg chg="mod">
          <ac:chgData name="Deborah De Oliveira" userId="2071aae9-9405-4a8b-91d8-291fbad1a9ef" providerId="ADAL" clId="{2B63F3FF-9550-47D2-A7A6-279225F1E247}" dt="2023-04-03T11:13:28.493" v="0" actId="34135"/>
          <ac:picMkLst>
            <pc:docMk/>
            <pc:sldMk cId="1283551385" sldId="266"/>
            <ac:picMk id="21" creationId="{5A817D59-26B0-CFB0-95D1-B04561F67234}"/>
          </ac:picMkLst>
        </pc:picChg>
      </pc:sldChg>
    </pc:docChg>
  </pc:docChgLst>
  <pc:docChgLst>
    <pc:chgData name="Raphael Lima de Paiva" userId="5b3fc9e8aca7c287" providerId="LiveId" clId="{6027DF4C-7518-4ED7-A7A3-AE185B4BDF08}"/>
    <pc:docChg chg="undo custSel modSld">
      <pc:chgData name="Raphael Lima de Paiva" userId="5b3fc9e8aca7c287" providerId="LiveId" clId="{6027DF4C-7518-4ED7-A7A3-AE185B4BDF08}" dt="2023-04-12T12:03:51.881" v="86"/>
      <pc:docMkLst>
        <pc:docMk/>
      </pc:docMkLst>
      <pc:sldChg chg="addSp delSp modSp mod">
        <pc:chgData name="Raphael Lima de Paiva" userId="5b3fc9e8aca7c287" providerId="LiveId" clId="{6027DF4C-7518-4ED7-A7A3-AE185B4BDF08}" dt="2023-04-12T12:03:43.610" v="84" actId="164"/>
        <pc:sldMkLst>
          <pc:docMk/>
          <pc:sldMk cId="3639856633" sldId="256"/>
        </pc:sldMkLst>
        <pc:spChg chg="mod topLvl">
          <ac:chgData name="Raphael Lima de Paiva" userId="5b3fc9e8aca7c287" providerId="LiveId" clId="{6027DF4C-7518-4ED7-A7A3-AE185B4BDF08}" dt="2023-04-03T13:54:30.173" v="2" actId="165"/>
          <ac:spMkLst>
            <pc:docMk/>
            <pc:sldMk cId="3639856633" sldId="256"/>
            <ac:spMk id="4" creationId="{D914AB85-7505-BB39-198B-C2C6D92D7AD1}"/>
          </ac:spMkLst>
        </pc:spChg>
        <pc:spChg chg="mod topLvl">
          <ac:chgData name="Raphael Lima de Paiva" userId="5b3fc9e8aca7c287" providerId="LiveId" clId="{6027DF4C-7518-4ED7-A7A3-AE185B4BDF08}" dt="2023-04-12T12:03:43.610" v="84" actId="164"/>
          <ac:spMkLst>
            <pc:docMk/>
            <pc:sldMk cId="3639856633" sldId="256"/>
            <ac:spMk id="10" creationId="{437D1B36-8F23-CBFC-B2B9-1F87AC0223B6}"/>
          </ac:spMkLst>
        </pc:spChg>
        <pc:spChg chg="mod topLvl">
          <ac:chgData name="Raphael Lima de Paiva" userId="5b3fc9e8aca7c287" providerId="LiveId" clId="{6027DF4C-7518-4ED7-A7A3-AE185B4BDF08}" dt="2023-04-12T12:03:43.610" v="84" actId="164"/>
          <ac:spMkLst>
            <pc:docMk/>
            <pc:sldMk cId="3639856633" sldId="256"/>
            <ac:spMk id="12" creationId="{8556FF8A-AEB6-460E-31BF-A001EC2AC671}"/>
          </ac:spMkLst>
        </pc:spChg>
        <pc:spChg chg="mod topLvl">
          <ac:chgData name="Raphael Lima de Paiva" userId="5b3fc9e8aca7c287" providerId="LiveId" clId="{6027DF4C-7518-4ED7-A7A3-AE185B4BDF08}" dt="2023-04-12T12:03:43.610" v="84" actId="164"/>
          <ac:spMkLst>
            <pc:docMk/>
            <pc:sldMk cId="3639856633" sldId="256"/>
            <ac:spMk id="14" creationId="{D0ECF118-63ED-A6A0-5F7B-EFBA84BF7CF6}"/>
          </ac:spMkLst>
        </pc:spChg>
        <pc:spChg chg="mod topLvl">
          <ac:chgData name="Raphael Lima de Paiva" userId="5b3fc9e8aca7c287" providerId="LiveId" clId="{6027DF4C-7518-4ED7-A7A3-AE185B4BDF08}" dt="2023-04-12T12:03:43.610" v="84" actId="164"/>
          <ac:spMkLst>
            <pc:docMk/>
            <pc:sldMk cId="3639856633" sldId="256"/>
            <ac:spMk id="19" creationId="{0934E749-640A-17E8-2CB6-E6340A907F00}"/>
          </ac:spMkLst>
        </pc:spChg>
        <pc:grpChg chg="add del mod topLvl">
          <ac:chgData name="Raphael Lima de Paiva" userId="5b3fc9e8aca7c287" providerId="LiveId" clId="{6027DF4C-7518-4ED7-A7A3-AE185B4BDF08}" dt="2023-04-12T11:57:48.178" v="43" actId="165"/>
          <ac:grpSpMkLst>
            <pc:docMk/>
            <pc:sldMk cId="3639856633" sldId="256"/>
            <ac:grpSpMk id="2" creationId="{7F505393-AD7E-312D-BA71-B28F9C5CF64F}"/>
          </ac:grpSpMkLst>
        </pc:grpChg>
        <pc:grpChg chg="add del mod">
          <ac:chgData name="Raphael Lima de Paiva" userId="5b3fc9e8aca7c287" providerId="LiveId" clId="{6027DF4C-7518-4ED7-A7A3-AE185B4BDF08}" dt="2023-04-12T11:57:41.398" v="42" actId="165"/>
          <ac:grpSpMkLst>
            <pc:docMk/>
            <pc:sldMk cId="3639856633" sldId="256"/>
            <ac:grpSpMk id="6" creationId="{22C54976-AF8B-7CBF-A49E-5A42ADE94FF3}"/>
          </ac:grpSpMkLst>
        </pc:grpChg>
        <pc:grpChg chg="del mod topLvl">
          <ac:chgData name="Raphael Lima de Paiva" userId="5b3fc9e8aca7c287" providerId="LiveId" clId="{6027DF4C-7518-4ED7-A7A3-AE185B4BDF08}" dt="2023-04-03T13:54:44.805" v="3" actId="165"/>
          <ac:grpSpMkLst>
            <pc:docMk/>
            <pc:sldMk cId="3639856633" sldId="256"/>
            <ac:grpSpMk id="7" creationId="{79BA1BE4-A150-AA6F-D369-B99153E95242}"/>
          </ac:grpSpMkLst>
        </pc:grpChg>
        <pc:grpChg chg="del">
          <ac:chgData name="Raphael Lima de Paiva" userId="5b3fc9e8aca7c287" providerId="LiveId" clId="{6027DF4C-7518-4ED7-A7A3-AE185B4BDF08}" dt="2023-04-03T13:54:30.173" v="2" actId="165"/>
          <ac:grpSpMkLst>
            <pc:docMk/>
            <pc:sldMk cId="3639856633" sldId="256"/>
            <ac:grpSpMk id="8" creationId="{09577689-1A37-539F-6735-DB4753A3E06B}"/>
          </ac:grpSpMkLst>
        </pc:grpChg>
        <pc:grpChg chg="add mod">
          <ac:chgData name="Raphael Lima de Paiva" userId="5b3fc9e8aca7c287" providerId="LiveId" clId="{6027DF4C-7518-4ED7-A7A3-AE185B4BDF08}" dt="2023-04-12T12:03:43.610" v="84" actId="164"/>
          <ac:grpSpMkLst>
            <pc:docMk/>
            <pc:sldMk cId="3639856633" sldId="256"/>
            <ac:grpSpMk id="26" creationId="{6D6D2BCF-DE36-799D-0ED1-4C53843070F9}"/>
          </ac:grpSpMkLst>
        </pc:grpChg>
        <pc:picChg chg="mod topLvl">
          <ac:chgData name="Raphael Lima de Paiva" userId="5b3fc9e8aca7c287" providerId="LiveId" clId="{6027DF4C-7518-4ED7-A7A3-AE185B4BDF08}" dt="2023-04-12T12:03:43.610" v="84" actId="164"/>
          <ac:picMkLst>
            <pc:docMk/>
            <pc:sldMk cId="3639856633" sldId="256"/>
            <ac:picMk id="3" creationId="{03A275C3-12ED-719B-5524-42A0EEDEB34B}"/>
          </ac:picMkLst>
        </pc:picChg>
        <pc:picChg chg="add del mod">
          <ac:chgData name="Raphael Lima de Paiva" userId="5b3fc9e8aca7c287" providerId="LiveId" clId="{6027DF4C-7518-4ED7-A7A3-AE185B4BDF08}" dt="2023-04-12T11:57:27.468" v="41" actId="478"/>
          <ac:picMkLst>
            <pc:docMk/>
            <pc:sldMk cId="3639856633" sldId="256"/>
            <ac:picMk id="7" creationId="{F9C0B898-8CC4-37B4-9591-2288979F22CD}"/>
          </ac:picMkLst>
        </pc:picChg>
        <pc:picChg chg="add del mod">
          <ac:chgData name="Raphael Lima de Paiva" userId="5b3fc9e8aca7c287" providerId="LiveId" clId="{6027DF4C-7518-4ED7-A7A3-AE185B4BDF08}" dt="2023-04-12T11:57:27.468" v="41" actId="478"/>
          <ac:picMkLst>
            <pc:docMk/>
            <pc:sldMk cId="3639856633" sldId="256"/>
            <ac:picMk id="8" creationId="{E1016ECD-76F7-2F04-71E1-13B08AF56BE3}"/>
          </ac:picMkLst>
        </pc:picChg>
        <pc:picChg chg="mod topLvl">
          <ac:chgData name="Raphael Lima de Paiva" userId="5b3fc9e8aca7c287" providerId="LiveId" clId="{6027DF4C-7518-4ED7-A7A3-AE185B4BDF08}" dt="2023-04-03T13:54:30.173" v="2" actId="165"/>
          <ac:picMkLst>
            <pc:docMk/>
            <pc:sldMk cId="3639856633" sldId="256"/>
            <ac:picMk id="9" creationId="{7536BECB-746B-EBFF-2839-0D5869EE2EC6}"/>
          </ac:picMkLst>
        </pc:picChg>
        <pc:picChg chg="mod topLvl">
          <ac:chgData name="Raphael Lima de Paiva" userId="5b3fc9e8aca7c287" providerId="LiveId" clId="{6027DF4C-7518-4ED7-A7A3-AE185B4BDF08}" dt="2023-04-12T12:03:43.610" v="84" actId="164"/>
          <ac:picMkLst>
            <pc:docMk/>
            <pc:sldMk cId="3639856633" sldId="256"/>
            <ac:picMk id="11" creationId="{AD1C3FF3-4F9F-FEB6-A65A-B07D8B4C7426}"/>
          </ac:picMkLst>
        </pc:picChg>
        <pc:picChg chg="mod topLvl">
          <ac:chgData name="Raphael Lima de Paiva" userId="5b3fc9e8aca7c287" providerId="LiveId" clId="{6027DF4C-7518-4ED7-A7A3-AE185B4BDF08}" dt="2023-04-12T12:03:43.610" v="84" actId="164"/>
          <ac:picMkLst>
            <pc:docMk/>
            <pc:sldMk cId="3639856633" sldId="256"/>
            <ac:picMk id="13" creationId="{9A4459CF-C287-0F72-420B-C73C01969ADC}"/>
          </ac:picMkLst>
        </pc:picChg>
        <pc:picChg chg="mod topLvl">
          <ac:chgData name="Raphael Lima de Paiva" userId="5b3fc9e8aca7c287" providerId="LiveId" clId="{6027DF4C-7518-4ED7-A7A3-AE185B4BDF08}" dt="2023-04-12T12:03:43.610" v="84" actId="164"/>
          <ac:picMkLst>
            <pc:docMk/>
            <pc:sldMk cId="3639856633" sldId="256"/>
            <ac:picMk id="15" creationId="{02165257-0B02-5D6E-6696-0AA0A732C4C3}"/>
          </ac:picMkLst>
        </pc:picChg>
        <pc:picChg chg="mod topLvl">
          <ac:chgData name="Raphael Lima de Paiva" userId="5b3fc9e8aca7c287" providerId="LiveId" clId="{6027DF4C-7518-4ED7-A7A3-AE185B4BDF08}" dt="2023-04-12T12:03:43.610" v="84" actId="164"/>
          <ac:picMkLst>
            <pc:docMk/>
            <pc:sldMk cId="3639856633" sldId="256"/>
            <ac:picMk id="16" creationId="{2BF2CDE4-99E8-311D-7292-448777B408F7}"/>
          </ac:picMkLst>
        </pc:picChg>
        <pc:picChg chg="mod topLvl">
          <ac:chgData name="Raphael Lima de Paiva" userId="5b3fc9e8aca7c287" providerId="LiveId" clId="{6027DF4C-7518-4ED7-A7A3-AE185B4BDF08}" dt="2023-04-12T12:03:43.610" v="84" actId="164"/>
          <ac:picMkLst>
            <pc:docMk/>
            <pc:sldMk cId="3639856633" sldId="256"/>
            <ac:picMk id="17" creationId="{19E137A5-4DEC-F2FE-F833-F1F245AB4870}"/>
          </ac:picMkLst>
        </pc:picChg>
        <pc:picChg chg="add del mod">
          <ac:chgData name="Raphael Lima de Paiva" userId="5b3fc9e8aca7c287" providerId="LiveId" clId="{6027DF4C-7518-4ED7-A7A3-AE185B4BDF08}" dt="2023-04-12T11:57:27.468" v="41" actId="478"/>
          <ac:picMkLst>
            <pc:docMk/>
            <pc:sldMk cId="3639856633" sldId="256"/>
            <ac:picMk id="18" creationId="{302CBAEF-2D93-42FB-BA88-7C2B57634A31}"/>
          </ac:picMkLst>
        </pc:picChg>
        <pc:picChg chg="add del mod">
          <ac:chgData name="Raphael Lima de Paiva" userId="5b3fc9e8aca7c287" providerId="LiveId" clId="{6027DF4C-7518-4ED7-A7A3-AE185B4BDF08}" dt="2023-04-12T11:57:27.468" v="41" actId="478"/>
          <ac:picMkLst>
            <pc:docMk/>
            <pc:sldMk cId="3639856633" sldId="256"/>
            <ac:picMk id="20" creationId="{21C6CDC5-CA46-EF32-C986-806163BD7EA2}"/>
          </ac:picMkLst>
        </pc:picChg>
        <pc:picChg chg="add del mod">
          <ac:chgData name="Raphael Lima de Paiva" userId="5b3fc9e8aca7c287" providerId="LiveId" clId="{6027DF4C-7518-4ED7-A7A3-AE185B4BDF08}" dt="2023-04-12T11:57:27.468" v="41" actId="478"/>
          <ac:picMkLst>
            <pc:docMk/>
            <pc:sldMk cId="3639856633" sldId="256"/>
            <ac:picMk id="21" creationId="{3C45C2B9-CDF1-8F2B-7FFD-E2359B86B7D1}"/>
          </ac:picMkLst>
        </pc:picChg>
        <pc:picChg chg="add del mod">
          <ac:chgData name="Raphael Lima de Paiva" userId="5b3fc9e8aca7c287" providerId="LiveId" clId="{6027DF4C-7518-4ED7-A7A3-AE185B4BDF08}" dt="2023-04-12T11:57:27.468" v="41" actId="478"/>
          <ac:picMkLst>
            <pc:docMk/>
            <pc:sldMk cId="3639856633" sldId="256"/>
            <ac:picMk id="22" creationId="{AB9EDE6D-56B0-3C00-58E6-3FD642A661A1}"/>
          </ac:picMkLst>
        </pc:picChg>
        <pc:picChg chg="add del mod">
          <ac:chgData name="Raphael Lima de Paiva" userId="5b3fc9e8aca7c287" providerId="LiveId" clId="{6027DF4C-7518-4ED7-A7A3-AE185B4BDF08}" dt="2023-04-12T11:57:27.468" v="41" actId="478"/>
          <ac:picMkLst>
            <pc:docMk/>
            <pc:sldMk cId="3639856633" sldId="256"/>
            <ac:picMk id="23" creationId="{15A2B9C9-8E1E-841D-502D-0736A6CC7279}"/>
          </ac:picMkLst>
        </pc:picChg>
        <pc:picChg chg="add mod">
          <ac:chgData name="Raphael Lima de Paiva" userId="5b3fc9e8aca7c287" providerId="LiveId" clId="{6027DF4C-7518-4ED7-A7A3-AE185B4BDF08}" dt="2023-04-12T12:03:43.610" v="84" actId="164"/>
          <ac:picMkLst>
            <pc:docMk/>
            <pc:sldMk cId="3639856633" sldId="256"/>
            <ac:picMk id="25" creationId="{6669F7CF-7E1E-B13A-7BD3-060BB8597389}"/>
          </ac:picMkLst>
        </pc:picChg>
      </pc:sldChg>
      <pc:sldChg chg="addSp delSp modSp mod">
        <pc:chgData name="Raphael Lima de Paiva" userId="5b3fc9e8aca7c287" providerId="LiveId" clId="{6027DF4C-7518-4ED7-A7A3-AE185B4BDF08}" dt="2023-04-12T12:03:51.881" v="86"/>
        <pc:sldMkLst>
          <pc:docMk/>
          <pc:sldMk cId="1283551385" sldId="266"/>
        </pc:sldMkLst>
        <pc:spChg chg="mod">
          <ac:chgData name="Raphael Lima de Paiva" userId="5b3fc9e8aca7c287" providerId="LiveId" clId="{6027DF4C-7518-4ED7-A7A3-AE185B4BDF08}" dt="2023-04-12T12:03:51.881" v="86"/>
          <ac:spMkLst>
            <pc:docMk/>
            <pc:sldMk cId="1283551385" sldId="266"/>
            <ac:spMk id="6" creationId="{190DE7EC-42C3-626D-9D80-B452B34DF1C1}"/>
          </ac:spMkLst>
        </pc:spChg>
        <pc:spChg chg="mod">
          <ac:chgData name="Raphael Lima de Paiva" userId="5b3fc9e8aca7c287" providerId="LiveId" clId="{6027DF4C-7518-4ED7-A7A3-AE185B4BDF08}" dt="2023-04-03T13:56:17.036" v="10"/>
          <ac:spMkLst>
            <pc:docMk/>
            <pc:sldMk cId="1283551385" sldId="266"/>
            <ac:spMk id="6" creationId="{4EB7C63D-F779-84C8-DD62-60BFAC683571}"/>
          </ac:spMkLst>
        </pc:spChg>
        <pc:spChg chg="mod">
          <ac:chgData name="Raphael Lima de Paiva" userId="5b3fc9e8aca7c287" providerId="LiveId" clId="{6027DF4C-7518-4ED7-A7A3-AE185B4BDF08}" dt="2023-04-12T12:03:51.881" v="86"/>
          <ac:spMkLst>
            <pc:docMk/>
            <pc:sldMk cId="1283551385" sldId="266"/>
            <ac:spMk id="9" creationId="{750A102B-181A-185C-6D4E-E46D48406251}"/>
          </ac:spMkLst>
        </pc:spChg>
        <pc:spChg chg="mod">
          <ac:chgData name="Raphael Lima de Paiva" userId="5b3fc9e8aca7c287" providerId="LiveId" clId="{6027DF4C-7518-4ED7-A7A3-AE185B4BDF08}" dt="2023-04-12T12:03:51.881" v="86"/>
          <ac:spMkLst>
            <pc:docMk/>
            <pc:sldMk cId="1283551385" sldId="266"/>
            <ac:spMk id="11" creationId="{F510A6F5-2BB6-7A42-E603-ADB6C17132D6}"/>
          </ac:spMkLst>
        </pc:spChg>
        <pc:spChg chg="mod">
          <ac:chgData name="Raphael Lima de Paiva" userId="5b3fc9e8aca7c287" providerId="LiveId" clId="{6027DF4C-7518-4ED7-A7A3-AE185B4BDF08}" dt="2023-04-12T12:03:51.881" v="86"/>
          <ac:spMkLst>
            <pc:docMk/>
            <pc:sldMk cId="1283551385" sldId="266"/>
            <ac:spMk id="12" creationId="{A489519E-4B0D-770F-4082-B4E2365F8F5E}"/>
          </ac:spMkLst>
        </pc:spChg>
        <pc:spChg chg="mod">
          <ac:chgData name="Raphael Lima de Paiva" userId="5b3fc9e8aca7c287" providerId="LiveId" clId="{6027DF4C-7518-4ED7-A7A3-AE185B4BDF08}" dt="2023-04-03T13:56:17.036" v="10"/>
          <ac:spMkLst>
            <pc:docMk/>
            <pc:sldMk cId="1283551385" sldId="266"/>
            <ac:spMk id="24" creationId="{8AD879C9-E65A-8C85-1946-96675EACCAF2}"/>
          </ac:spMkLst>
        </pc:spChg>
        <pc:spChg chg="mod">
          <ac:chgData name="Raphael Lima de Paiva" userId="5b3fc9e8aca7c287" providerId="LiveId" clId="{6027DF4C-7518-4ED7-A7A3-AE185B4BDF08}" dt="2023-04-03T13:56:17.036" v="10"/>
          <ac:spMkLst>
            <pc:docMk/>
            <pc:sldMk cId="1283551385" sldId="266"/>
            <ac:spMk id="25" creationId="{F782F792-DAC8-EF0F-94BE-FA2E679483EF}"/>
          </ac:spMkLst>
        </pc:spChg>
        <pc:spChg chg="mod">
          <ac:chgData name="Raphael Lima de Paiva" userId="5b3fc9e8aca7c287" providerId="LiveId" clId="{6027DF4C-7518-4ED7-A7A3-AE185B4BDF08}" dt="2023-04-03T13:56:17.036" v="10"/>
          <ac:spMkLst>
            <pc:docMk/>
            <pc:sldMk cId="1283551385" sldId="266"/>
            <ac:spMk id="26" creationId="{DAAA2EE8-7AF8-03FC-F93A-751B113F332C}"/>
          </ac:spMkLst>
        </pc:spChg>
        <pc:spChg chg="mod">
          <ac:chgData name="Raphael Lima de Paiva" userId="5b3fc9e8aca7c287" providerId="LiveId" clId="{6027DF4C-7518-4ED7-A7A3-AE185B4BDF08}" dt="2023-04-03T13:56:49.620" v="20" actId="1076"/>
          <ac:spMkLst>
            <pc:docMk/>
            <pc:sldMk cId="1283551385" sldId="266"/>
            <ac:spMk id="34" creationId="{82F89C3B-E0C9-A4A8-5349-54CCD6367618}"/>
          </ac:spMkLst>
        </pc:spChg>
        <pc:spChg chg="mod">
          <ac:chgData name="Raphael Lima de Paiva" userId="5b3fc9e8aca7c287" providerId="LiveId" clId="{6027DF4C-7518-4ED7-A7A3-AE185B4BDF08}" dt="2023-04-03T13:56:49.620" v="20" actId="1076"/>
          <ac:spMkLst>
            <pc:docMk/>
            <pc:sldMk cId="1283551385" sldId="266"/>
            <ac:spMk id="36" creationId="{5ECBB2DA-3FA4-AA09-FEB0-129CB34B413F}"/>
          </ac:spMkLst>
        </pc:spChg>
        <pc:spChg chg="mod">
          <ac:chgData name="Raphael Lima de Paiva" userId="5b3fc9e8aca7c287" providerId="LiveId" clId="{6027DF4C-7518-4ED7-A7A3-AE185B4BDF08}" dt="2023-04-03T13:56:49.620" v="20" actId="1076"/>
          <ac:spMkLst>
            <pc:docMk/>
            <pc:sldMk cId="1283551385" sldId="266"/>
            <ac:spMk id="37" creationId="{68E15650-AB98-BDC7-C4E6-D801DE0E1DF1}"/>
          </ac:spMkLst>
        </pc:spChg>
        <pc:spChg chg="mod">
          <ac:chgData name="Raphael Lima de Paiva" userId="5b3fc9e8aca7c287" providerId="LiveId" clId="{6027DF4C-7518-4ED7-A7A3-AE185B4BDF08}" dt="2023-04-03T13:56:49.620" v="20" actId="1076"/>
          <ac:spMkLst>
            <pc:docMk/>
            <pc:sldMk cId="1283551385" sldId="266"/>
            <ac:spMk id="38" creationId="{78E40DEB-75B6-69B0-C172-1F26EE32C071}"/>
          </ac:spMkLst>
        </pc:spChg>
        <pc:spChg chg="mod">
          <ac:chgData name="Raphael Lima de Paiva" userId="5b3fc9e8aca7c287" providerId="LiveId" clId="{6027DF4C-7518-4ED7-A7A3-AE185B4BDF08}" dt="2023-04-03T13:58:40.531" v="37" actId="1076"/>
          <ac:spMkLst>
            <pc:docMk/>
            <pc:sldMk cId="1283551385" sldId="266"/>
            <ac:spMk id="48" creationId="{2B443E9B-326A-4EEE-A924-FBC0ED7A684A}"/>
          </ac:spMkLst>
        </pc:spChg>
        <pc:spChg chg="mod">
          <ac:chgData name="Raphael Lima de Paiva" userId="5b3fc9e8aca7c287" providerId="LiveId" clId="{6027DF4C-7518-4ED7-A7A3-AE185B4BDF08}" dt="2023-04-03T13:58:40.531" v="37" actId="1076"/>
          <ac:spMkLst>
            <pc:docMk/>
            <pc:sldMk cId="1283551385" sldId="266"/>
            <ac:spMk id="50" creationId="{FB4B5A95-1045-3ED8-0B4A-E79227658F18}"/>
          </ac:spMkLst>
        </pc:spChg>
        <pc:spChg chg="mod">
          <ac:chgData name="Raphael Lima de Paiva" userId="5b3fc9e8aca7c287" providerId="LiveId" clId="{6027DF4C-7518-4ED7-A7A3-AE185B4BDF08}" dt="2023-04-03T13:58:40.531" v="37" actId="1076"/>
          <ac:spMkLst>
            <pc:docMk/>
            <pc:sldMk cId="1283551385" sldId="266"/>
            <ac:spMk id="51" creationId="{79669851-5C1B-2427-F553-A7024C752225}"/>
          </ac:spMkLst>
        </pc:spChg>
        <pc:spChg chg="mod">
          <ac:chgData name="Raphael Lima de Paiva" userId="5b3fc9e8aca7c287" providerId="LiveId" clId="{6027DF4C-7518-4ED7-A7A3-AE185B4BDF08}" dt="2023-04-03T13:58:40.531" v="37" actId="1076"/>
          <ac:spMkLst>
            <pc:docMk/>
            <pc:sldMk cId="1283551385" sldId="266"/>
            <ac:spMk id="52" creationId="{0DB3D61B-DC12-08A7-1FED-0E6AAFEF3F7B}"/>
          </ac:spMkLst>
        </pc:spChg>
        <pc:grpChg chg="add del mod">
          <ac:chgData name="Raphael Lima de Paiva" userId="5b3fc9e8aca7c287" providerId="LiveId" clId="{6027DF4C-7518-4ED7-A7A3-AE185B4BDF08}" dt="2023-04-03T13:56:19.757" v="11"/>
          <ac:grpSpMkLst>
            <pc:docMk/>
            <pc:sldMk cId="1283551385" sldId="266"/>
            <ac:grpSpMk id="3" creationId="{74DC0CAB-36FA-308D-F730-E0F336C062A3}"/>
          </ac:grpSpMkLst>
        </pc:grpChg>
        <pc:grpChg chg="add mod">
          <ac:chgData name="Raphael Lima de Paiva" userId="5b3fc9e8aca7c287" providerId="LiveId" clId="{6027DF4C-7518-4ED7-A7A3-AE185B4BDF08}" dt="2023-04-12T12:03:51.881" v="86"/>
          <ac:grpSpMkLst>
            <pc:docMk/>
            <pc:sldMk cId="1283551385" sldId="266"/>
            <ac:grpSpMk id="3" creationId="{AE0820E7-1274-6001-B616-7FDBE202B4ED}"/>
          </ac:grpSpMkLst>
        </pc:grpChg>
        <pc:grpChg chg="mod">
          <ac:chgData name="Raphael Lima de Paiva" userId="5b3fc9e8aca7c287" providerId="LiveId" clId="{6027DF4C-7518-4ED7-A7A3-AE185B4BDF08}" dt="2023-04-03T13:56:17.036" v="10"/>
          <ac:grpSpMkLst>
            <pc:docMk/>
            <pc:sldMk cId="1283551385" sldId="266"/>
            <ac:grpSpMk id="9" creationId="{76D6A2D8-E29F-DC73-7749-F4ED4BD9BF8C}"/>
          </ac:grpSpMkLst>
        </pc:grpChg>
        <pc:grpChg chg="add del">
          <ac:chgData name="Raphael Lima de Paiva" userId="5b3fc9e8aca7c287" providerId="LiveId" clId="{6027DF4C-7518-4ED7-A7A3-AE185B4BDF08}" dt="2023-04-03T13:58:28.047" v="35" actId="478"/>
          <ac:grpSpMkLst>
            <pc:docMk/>
            <pc:sldMk cId="1283551385" sldId="266"/>
            <ac:grpSpMk id="11" creationId="{5EC4E285-7B0F-BD1C-D4F5-C975B1E88134}"/>
          </ac:grpSpMkLst>
        </pc:grpChg>
        <pc:grpChg chg="add del mod">
          <ac:chgData name="Raphael Lima de Paiva" userId="5b3fc9e8aca7c287" providerId="LiveId" clId="{6027DF4C-7518-4ED7-A7A3-AE185B4BDF08}" dt="2023-04-03T13:56:50.004" v="21"/>
          <ac:grpSpMkLst>
            <pc:docMk/>
            <pc:sldMk cId="1283551385" sldId="266"/>
            <ac:grpSpMk id="33" creationId="{00BF6D82-F889-E456-EFF5-5C0E9815ECA0}"/>
          </ac:grpSpMkLst>
        </pc:grpChg>
        <pc:grpChg chg="mod">
          <ac:chgData name="Raphael Lima de Paiva" userId="5b3fc9e8aca7c287" providerId="LiveId" clId="{6027DF4C-7518-4ED7-A7A3-AE185B4BDF08}" dt="2023-04-03T13:56:49.620" v="20" actId="1076"/>
          <ac:grpSpMkLst>
            <pc:docMk/>
            <pc:sldMk cId="1283551385" sldId="266"/>
            <ac:grpSpMk id="35" creationId="{8962B9A1-3992-F317-E863-5F02ADB1FC3A}"/>
          </ac:grpSpMkLst>
        </pc:grpChg>
        <pc:grpChg chg="add del mod">
          <ac:chgData name="Raphael Lima de Paiva" userId="5b3fc9e8aca7c287" providerId="LiveId" clId="{6027DF4C-7518-4ED7-A7A3-AE185B4BDF08}" dt="2023-04-12T12:03:50.719" v="85" actId="478"/>
          <ac:grpSpMkLst>
            <pc:docMk/>
            <pc:sldMk cId="1283551385" sldId="266"/>
            <ac:grpSpMk id="47" creationId="{C99FEB49-03CE-8594-932B-34D6A9422A82}"/>
          </ac:grpSpMkLst>
        </pc:grpChg>
        <pc:grpChg chg="mod">
          <ac:chgData name="Raphael Lima de Paiva" userId="5b3fc9e8aca7c287" providerId="LiveId" clId="{6027DF4C-7518-4ED7-A7A3-AE185B4BDF08}" dt="2023-04-03T13:58:40.531" v="37" actId="1076"/>
          <ac:grpSpMkLst>
            <pc:docMk/>
            <pc:sldMk cId="1283551385" sldId="266"/>
            <ac:grpSpMk id="49" creationId="{E13698F1-6B1F-30B6-752E-23609786A9E9}"/>
          </ac:grpSpMkLst>
        </pc:grpChg>
        <pc:picChg chg="mod">
          <ac:chgData name="Raphael Lima de Paiva" userId="5b3fc9e8aca7c287" providerId="LiveId" clId="{6027DF4C-7518-4ED7-A7A3-AE185B4BDF08}" dt="2023-04-12T12:03:51.881" v="86"/>
          <ac:picMkLst>
            <pc:docMk/>
            <pc:sldMk cId="1283551385" sldId="266"/>
            <ac:picMk id="13" creationId="{BB3DF926-D3E8-3DC7-8F85-BA4CC6D30A9D}"/>
          </ac:picMkLst>
        </pc:picChg>
        <pc:picChg chg="mod">
          <ac:chgData name="Raphael Lima de Paiva" userId="5b3fc9e8aca7c287" providerId="LiveId" clId="{6027DF4C-7518-4ED7-A7A3-AE185B4BDF08}" dt="2023-04-12T12:03:51.881" v="86"/>
          <ac:picMkLst>
            <pc:docMk/>
            <pc:sldMk cId="1283551385" sldId="266"/>
            <ac:picMk id="14" creationId="{3C0B3BAC-C222-D014-48DC-63C31F2242D9}"/>
          </ac:picMkLst>
        </pc:picChg>
        <pc:picChg chg="mod">
          <ac:chgData name="Raphael Lima de Paiva" userId="5b3fc9e8aca7c287" providerId="LiveId" clId="{6027DF4C-7518-4ED7-A7A3-AE185B4BDF08}" dt="2023-04-12T12:03:51.881" v="86"/>
          <ac:picMkLst>
            <pc:docMk/>
            <pc:sldMk cId="1283551385" sldId="266"/>
            <ac:picMk id="15" creationId="{0C819EC7-5A13-DD4A-61A7-AB27C9A1C436}"/>
          </ac:picMkLst>
        </pc:picChg>
        <pc:picChg chg="mod">
          <ac:chgData name="Raphael Lima de Paiva" userId="5b3fc9e8aca7c287" providerId="LiveId" clId="{6027DF4C-7518-4ED7-A7A3-AE185B4BDF08}" dt="2023-04-12T12:03:51.881" v="86"/>
          <ac:picMkLst>
            <pc:docMk/>
            <pc:sldMk cId="1283551385" sldId="266"/>
            <ac:picMk id="16" creationId="{598EF03C-F846-3A69-94B0-2EC945B6879E}"/>
          </ac:picMkLst>
        </pc:picChg>
        <pc:picChg chg="mod">
          <ac:chgData name="Raphael Lima de Paiva" userId="5b3fc9e8aca7c287" providerId="LiveId" clId="{6027DF4C-7518-4ED7-A7A3-AE185B4BDF08}" dt="2023-04-12T12:03:51.881" v="86"/>
          <ac:picMkLst>
            <pc:docMk/>
            <pc:sldMk cId="1283551385" sldId="266"/>
            <ac:picMk id="17" creationId="{FFA63FC5-6D67-AEF2-9A59-0804C20A762A}"/>
          </ac:picMkLst>
        </pc:picChg>
        <pc:picChg chg="mod">
          <ac:chgData name="Raphael Lima de Paiva" userId="5b3fc9e8aca7c287" providerId="LiveId" clId="{6027DF4C-7518-4ED7-A7A3-AE185B4BDF08}" dt="2023-04-12T12:03:51.881" v="86"/>
          <ac:picMkLst>
            <pc:docMk/>
            <pc:sldMk cId="1283551385" sldId="266"/>
            <ac:picMk id="18" creationId="{EBD4514F-E1B7-A285-BCD8-28CD724BA78B}"/>
          </ac:picMkLst>
        </pc:picChg>
        <pc:picChg chg="mod">
          <ac:chgData name="Raphael Lima de Paiva" userId="5b3fc9e8aca7c287" providerId="LiveId" clId="{6027DF4C-7518-4ED7-A7A3-AE185B4BDF08}" dt="2023-04-12T12:03:51.881" v="86"/>
          <ac:picMkLst>
            <pc:docMk/>
            <pc:sldMk cId="1283551385" sldId="266"/>
            <ac:picMk id="19" creationId="{51A51776-C911-F66A-29D2-906A2D197158}"/>
          </ac:picMkLst>
        </pc:picChg>
        <pc:picChg chg="mod">
          <ac:chgData name="Raphael Lima de Paiva" userId="5b3fc9e8aca7c287" providerId="LiveId" clId="{6027DF4C-7518-4ED7-A7A3-AE185B4BDF08}" dt="2023-04-03T13:56:17.036" v="10"/>
          <ac:picMkLst>
            <pc:docMk/>
            <pc:sldMk cId="1283551385" sldId="266"/>
            <ac:picMk id="27" creationId="{3316BC8E-D198-84B3-9B97-C739158C53B4}"/>
          </ac:picMkLst>
        </pc:picChg>
        <pc:picChg chg="mod">
          <ac:chgData name="Raphael Lima de Paiva" userId="5b3fc9e8aca7c287" providerId="LiveId" clId="{6027DF4C-7518-4ED7-A7A3-AE185B4BDF08}" dt="2023-04-03T13:56:17.036" v="10"/>
          <ac:picMkLst>
            <pc:docMk/>
            <pc:sldMk cId="1283551385" sldId="266"/>
            <ac:picMk id="28" creationId="{F9871627-CA0A-10DD-9654-FF3430D1E21C}"/>
          </ac:picMkLst>
        </pc:picChg>
        <pc:picChg chg="mod">
          <ac:chgData name="Raphael Lima de Paiva" userId="5b3fc9e8aca7c287" providerId="LiveId" clId="{6027DF4C-7518-4ED7-A7A3-AE185B4BDF08}" dt="2023-04-03T13:56:17.036" v="10"/>
          <ac:picMkLst>
            <pc:docMk/>
            <pc:sldMk cId="1283551385" sldId="266"/>
            <ac:picMk id="29" creationId="{20C42F1B-F035-19C1-43DC-9C4C20773812}"/>
          </ac:picMkLst>
        </pc:picChg>
        <pc:picChg chg="mod">
          <ac:chgData name="Raphael Lima de Paiva" userId="5b3fc9e8aca7c287" providerId="LiveId" clId="{6027DF4C-7518-4ED7-A7A3-AE185B4BDF08}" dt="2023-04-03T13:56:17.036" v="10"/>
          <ac:picMkLst>
            <pc:docMk/>
            <pc:sldMk cId="1283551385" sldId="266"/>
            <ac:picMk id="30" creationId="{57C4A01C-0FF2-C262-1DBE-15EB02F19501}"/>
          </ac:picMkLst>
        </pc:picChg>
        <pc:picChg chg="mod">
          <ac:chgData name="Raphael Lima de Paiva" userId="5b3fc9e8aca7c287" providerId="LiveId" clId="{6027DF4C-7518-4ED7-A7A3-AE185B4BDF08}" dt="2023-04-03T13:56:17.036" v="10"/>
          <ac:picMkLst>
            <pc:docMk/>
            <pc:sldMk cId="1283551385" sldId="266"/>
            <ac:picMk id="31" creationId="{96EF5748-2236-CCCA-62F9-C79C9395BA4F}"/>
          </ac:picMkLst>
        </pc:picChg>
        <pc:picChg chg="mod">
          <ac:chgData name="Raphael Lima de Paiva" userId="5b3fc9e8aca7c287" providerId="LiveId" clId="{6027DF4C-7518-4ED7-A7A3-AE185B4BDF08}" dt="2023-04-03T13:56:17.036" v="10"/>
          <ac:picMkLst>
            <pc:docMk/>
            <pc:sldMk cId="1283551385" sldId="266"/>
            <ac:picMk id="32" creationId="{B69B9268-F10B-CB52-C533-C3E10D61196F}"/>
          </ac:picMkLst>
        </pc:picChg>
        <pc:picChg chg="mod">
          <ac:chgData name="Raphael Lima de Paiva" userId="5b3fc9e8aca7c287" providerId="LiveId" clId="{6027DF4C-7518-4ED7-A7A3-AE185B4BDF08}" dt="2023-04-03T13:56:49.620" v="20" actId="1076"/>
          <ac:picMkLst>
            <pc:docMk/>
            <pc:sldMk cId="1283551385" sldId="266"/>
            <ac:picMk id="39" creationId="{7193F419-6610-DC3B-8A0E-FB7E6A296E3D}"/>
          </ac:picMkLst>
        </pc:picChg>
        <pc:picChg chg="mod">
          <ac:chgData name="Raphael Lima de Paiva" userId="5b3fc9e8aca7c287" providerId="LiveId" clId="{6027DF4C-7518-4ED7-A7A3-AE185B4BDF08}" dt="2023-04-03T13:56:49.620" v="20" actId="1076"/>
          <ac:picMkLst>
            <pc:docMk/>
            <pc:sldMk cId="1283551385" sldId="266"/>
            <ac:picMk id="40" creationId="{50D6C45F-1146-EF40-E70B-3109DF28028D}"/>
          </ac:picMkLst>
        </pc:picChg>
        <pc:picChg chg="mod">
          <ac:chgData name="Raphael Lima de Paiva" userId="5b3fc9e8aca7c287" providerId="LiveId" clId="{6027DF4C-7518-4ED7-A7A3-AE185B4BDF08}" dt="2023-04-03T13:56:49.620" v="20" actId="1076"/>
          <ac:picMkLst>
            <pc:docMk/>
            <pc:sldMk cId="1283551385" sldId="266"/>
            <ac:picMk id="41" creationId="{6E8A0CD8-ECF5-A9E1-A69D-1708E506A70C}"/>
          </ac:picMkLst>
        </pc:picChg>
        <pc:picChg chg="mod">
          <ac:chgData name="Raphael Lima de Paiva" userId="5b3fc9e8aca7c287" providerId="LiveId" clId="{6027DF4C-7518-4ED7-A7A3-AE185B4BDF08}" dt="2023-04-03T13:56:49.620" v="20" actId="1076"/>
          <ac:picMkLst>
            <pc:docMk/>
            <pc:sldMk cId="1283551385" sldId="266"/>
            <ac:picMk id="42" creationId="{32117ED8-CA3D-2FE7-BCD4-8E0F7CEA93D2}"/>
          </ac:picMkLst>
        </pc:picChg>
        <pc:picChg chg="mod">
          <ac:chgData name="Raphael Lima de Paiva" userId="5b3fc9e8aca7c287" providerId="LiveId" clId="{6027DF4C-7518-4ED7-A7A3-AE185B4BDF08}" dt="2023-04-03T13:56:49.620" v="20" actId="1076"/>
          <ac:picMkLst>
            <pc:docMk/>
            <pc:sldMk cId="1283551385" sldId="266"/>
            <ac:picMk id="43" creationId="{F04A6010-A9A9-5E3E-9236-33C89B7A0202}"/>
          </ac:picMkLst>
        </pc:picChg>
        <pc:picChg chg="mod">
          <ac:chgData name="Raphael Lima de Paiva" userId="5b3fc9e8aca7c287" providerId="LiveId" clId="{6027DF4C-7518-4ED7-A7A3-AE185B4BDF08}" dt="2023-04-03T13:56:49.620" v="20" actId="1076"/>
          <ac:picMkLst>
            <pc:docMk/>
            <pc:sldMk cId="1283551385" sldId="266"/>
            <ac:picMk id="44" creationId="{8E9C79AB-E63D-418C-DF7E-C4E2EFE34B23}"/>
          </ac:picMkLst>
        </pc:picChg>
        <pc:picChg chg="mod">
          <ac:chgData name="Raphael Lima de Paiva" userId="5b3fc9e8aca7c287" providerId="LiveId" clId="{6027DF4C-7518-4ED7-A7A3-AE185B4BDF08}" dt="2023-04-03T13:58:40.531" v="37" actId="1076"/>
          <ac:picMkLst>
            <pc:docMk/>
            <pc:sldMk cId="1283551385" sldId="266"/>
            <ac:picMk id="53" creationId="{94DCB893-6F84-69E3-F296-D7F25E2F9DE4}"/>
          </ac:picMkLst>
        </pc:picChg>
        <pc:picChg chg="mod">
          <ac:chgData name="Raphael Lima de Paiva" userId="5b3fc9e8aca7c287" providerId="LiveId" clId="{6027DF4C-7518-4ED7-A7A3-AE185B4BDF08}" dt="2023-04-03T13:58:40.531" v="37" actId="1076"/>
          <ac:picMkLst>
            <pc:docMk/>
            <pc:sldMk cId="1283551385" sldId="266"/>
            <ac:picMk id="54" creationId="{EB70103D-3C61-9D78-78E0-88A85618A060}"/>
          </ac:picMkLst>
        </pc:picChg>
        <pc:picChg chg="mod">
          <ac:chgData name="Raphael Lima de Paiva" userId="5b3fc9e8aca7c287" providerId="LiveId" clId="{6027DF4C-7518-4ED7-A7A3-AE185B4BDF08}" dt="2023-04-03T13:58:40.531" v="37" actId="1076"/>
          <ac:picMkLst>
            <pc:docMk/>
            <pc:sldMk cId="1283551385" sldId="266"/>
            <ac:picMk id="55" creationId="{78ACAD8B-771B-DEF9-EFD7-453A5ABAE078}"/>
          </ac:picMkLst>
        </pc:picChg>
        <pc:picChg chg="mod">
          <ac:chgData name="Raphael Lima de Paiva" userId="5b3fc9e8aca7c287" providerId="LiveId" clId="{6027DF4C-7518-4ED7-A7A3-AE185B4BDF08}" dt="2023-04-03T13:58:40.531" v="37" actId="1076"/>
          <ac:picMkLst>
            <pc:docMk/>
            <pc:sldMk cId="1283551385" sldId="266"/>
            <ac:picMk id="56" creationId="{E96D8925-8469-A6F1-9509-6DA5DA05380B}"/>
          </ac:picMkLst>
        </pc:picChg>
        <pc:picChg chg="mod">
          <ac:chgData name="Raphael Lima de Paiva" userId="5b3fc9e8aca7c287" providerId="LiveId" clId="{6027DF4C-7518-4ED7-A7A3-AE185B4BDF08}" dt="2023-04-03T13:58:40.531" v="37" actId="1076"/>
          <ac:picMkLst>
            <pc:docMk/>
            <pc:sldMk cId="1283551385" sldId="266"/>
            <ac:picMk id="57" creationId="{5472C86C-E38C-6432-3954-DA495015624D}"/>
          </ac:picMkLst>
        </pc:picChg>
        <pc:picChg chg="mod">
          <ac:chgData name="Raphael Lima de Paiva" userId="5b3fc9e8aca7c287" providerId="LiveId" clId="{6027DF4C-7518-4ED7-A7A3-AE185B4BDF08}" dt="2023-04-03T13:58:40.531" v="37" actId="1076"/>
          <ac:picMkLst>
            <pc:docMk/>
            <pc:sldMk cId="1283551385" sldId="266"/>
            <ac:picMk id="58" creationId="{D35A94DE-9990-3D87-1D0D-6931CC4FAD09}"/>
          </ac:picMkLst>
        </pc:picChg>
        <pc:cxnChg chg="add del mod">
          <ac:chgData name="Raphael Lima de Paiva" userId="5b3fc9e8aca7c287" providerId="LiveId" clId="{6027DF4C-7518-4ED7-A7A3-AE185B4BDF08}" dt="2023-04-03T13:58:46.992" v="38" actId="478"/>
          <ac:cxnSpMkLst>
            <pc:docMk/>
            <pc:sldMk cId="1283551385" sldId="266"/>
            <ac:cxnSpMk id="46" creationId="{2217ABAF-4967-0816-297D-21540F1D63AF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2BF2DFE-552A-D9A8-D34C-D8308F109B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06EABBD-D6DA-E65B-10F0-35BA213FB5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8E187-5DAB-441B-9C6C-BC10E4AB06A6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D43CF7E-60C6-A550-9B31-E1746BC38F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56DF0A2-4721-257C-DD8A-572CBBEECE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17F8D-DDC2-4CA4-9CE9-5F091A896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752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52FC3-26ED-43A8-A151-4CF0D273662A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49C6B-32D9-4F73-95BF-4AC650464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17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39202-BDCF-C891-FBDB-A0573CEEA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1649BB-03FD-D251-2922-4FE921A52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5B0275-F96B-DE7B-47EC-61AFC621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D4DC-A69D-4C29-9ED0-B9E477C29D10}" type="datetime1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A36099-C0CB-EA7F-8F5A-76C2B0A03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AB6F4F-05DE-D187-7D2E-EC5C47BC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03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25171-6DC9-467A-41E6-2485D497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B6A8BC-EDD0-C388-5AB5-D06333A9A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86D88B-AF80-63B9-C2BC-04DE67F4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786E-C756-41F3-9EA4-D48625B25692}" type="datetime1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5F5604-F32C-EB94-D557-42EFCEF4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E0A30E-397A-9FBD-FA7D-4B74CC50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29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1D1570-05F5-7B6C-33C9-4084DD126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9D4A8A-41B5-5B82-EE8C-3C99B1B2F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27FAD-5967-F245-2152-6A8CF67C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2FAD-1F30-41AB-9E9C-B276EFFE7AF7}" type="datetime1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B7AA73-4818-D3B1-0BA8-2C003F39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8EFF60-1AC7-FC02-7E05-D4C9601E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77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79EFC-562D-7F80-3CF9-0397217D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7828547" cy="1325563"/>
          </a:xfrm>
        </p:spPr>
        <p:txBody>
          <a:bodyPr>
            <a:normAutofit/>
          </a:bodyPr>
          <a:lstStyle>
            <a:lvl1pPr>
              <a:defRPr lang="pt-BR" sz="3600" kern="1200" dirty="0">
                <a:solidFill>
                  <a:srgbClr val="010173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61AC75-E5C2-B1D1-6CB8-4B4F5A860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A31F10-A659-C136-A71A-9FA51855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71DB-75F3-4C0D-8007-69553AC64DA2}" type="datetime1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2B645F-5038-D679-5496-E1DD5550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81C814-C2FD-C274-37E0-490CD61C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73121D25-7552-7580-A081-D9F469EE43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22920" r="9930" b="17633"/>
          <a:stretch/>
        </p:blipFill>
        <p:spPr>
          <a:xfrm>
            <a:off x="144379" y="365124"/>
            <a:ext cx="2598821" cy="1325563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C6DF15A-5EF8-399D-E3C1-50C767074F8E}"/>
              </a:ext>
            </a:extLst>
          </p:cNvPr>
          <p:cNvCxnSpPr>
            <a:cxnSpLocks/>
          </p:cNvCxnSpPr>
          <p:nvPr userDrawn="1"/>
        </p:nvCxnSpPr>
        <p:spPr>
          <a:xfrm>
            <a:off x="236622" y="1702717"/>
            <a:ext cx="11730789" cy="0"/>
          </a:xfrm>
          <a:prstGeom prst="line">
            <a:avLst/>
          </a:prstGeom>
          <a:ln w="25400">
            <a:solidFill>
              <a:srgbClr val="010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69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CFFE4-2D0F-348D-610D-819A6E58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14DF65-ACA0-358F-E054-6C27D4EB3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B2C17B-FABF-2552-13F3-6C46987D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1868-13EB-43B2-8A26-45EA318452D9}" type="datetime1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A07A9-184C-B3FC-3D0B-E3427137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8BAADF-F4D4-DDF6-587D-2C6AA1DC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58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5D19B-1A45-111F-B656-1C62744F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4548C8-C6E4-DB44-6225-B78F9A2FE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886DC6-BEF4-C78A-A4E6-716D0DC77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720433-30A4-8731-E825-F36C8750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AC9A-3094-4D0D-ABED-4FA1E501732D}" type="datetime1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A9E833-E4AD-DE35-A58A-D2AB71C2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AC3D1B-E875-2C53-0677-370079B4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44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40D6F-E39A-ED63-271C-7767F2FA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34460A-C32A-DD99-C858-E2C46A645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9F6A3D-BDDA-64B2-1B4A-3930C161A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E676917-C240-B940-CA02-AB6A587EF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E6B8C38-589E-5C49-13C1-AA874A07F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49F5A91-0399-7F1D-96EE-92D0B49C8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C6E6-1E4C-4C67-9016-61DCA24C770B}" type="datetime1">
              <a:rPr lang="pt-BR" smtClean="0"/>
              <a:t>12/04/2023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7D2EF3-3EDA-B0F2-0EFB-057D6A5C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B6505EE-61C4-B077-DFCD-AD06A2F7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95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9E973-5451-3CC1-3EC6-B762BF95C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7652084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10173"/>
                </a:solidFill>
                <a:latin typeface="Corbel" panose="020B0503020204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12E1A0D-40A0-A6E0-4272-FB1374B2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BD3C-1418-4FE3-A4CD-92BB69864473}" type="datetime1">
              <a:rPr lang="pt-BR" smtClean="0"/>
              <a:t>12/04/2023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D4A3547-EB5E-65E2-E555-18A3DCBA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6DE6B94-045D-7FE4-5DBD-14DC0174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EAF7F8A1-38C3-ACFA-4194-334D89E1C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22920" r="9930" b="17633"/>
          <a:stretch/>
        </p:blipFill>
        <p:spPr>
          <a:xfrm>
            <a:off x="144379" y="365124"/>
            <a:ext cx="2598821" cy="1325563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CEC594D-27D3-113D-8EE7-B8477CBA8A0C}"/>
              </a:ext>
            </a:extLst>
          </p:cNvPr>
          <p:cNvCxnSpPr>
            <a:cxnSpLocks/>
          </p:cNvCxnSpPr>
          <p:nvPr userDrawn="1"/>
        </p:nvCxnSpPr>
        <p:spPr>
          <a:xfrm>
            <a:off x="236622" y="1702717"/>
            <a:ext cx="11730789" cy="0"/>
          </a:xfrm>
          <a:prstGeom prst="line">
            <a:avLst/>
          </a:prstGeom>
          <a:ln w="25400">
            <a:solidFill>
              <a:srgbClr val="010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68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38BA1C5-262A-C4A7-56B6-459E7D86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0DA4-8E52-42C6-9B4F-88BC69C247DE}" type="datetime1">
              <a:rPr lang="pt-BR" smtClean="0"/>
              <a:t>12/04/2023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812DD89-DDBC-380C-BAE3-71628E33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AF366C-2C8F-4A01-D28D-3A4B9DED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1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9FA93-CD26-4600-1B61-0F08FAA6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2A05CA-F4FC-AC3C-3CFA-E252DC293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A3E6AB-9FD1-5EB0-48E3-A698C8DE0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F5A544-D585-A58A-D7C4-A6739B86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3849-9B48-4E82-919B-343E80D636DA}" type="datetime1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CF7556-C040-2C47-5961-1D0C20A31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523A77-6C73-A333-2B6E-61AA812B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27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8D078-6E0F-B4DE-F5F7-187F7A07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0F024B-9687-558D-7C02-16A11A1FD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37CF09-E9B7-8AF8-55A3-7658C751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984D63-94FE-9769-549A-0BE18FAF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DCDB-E33B-497A-8517-4AD1129CB51D}" type="datetime1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12CB02-AE77-3F93-0C3C-E480C58A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5E1C2C-F232-9F1D-3BCE-B6FC857E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13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2741B2-4546-74E9-2EC5-63F08229A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636F86-7ED2-D0C7-57A2-9D230F50C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88759D-A720-ECD5-0DE8-FF07D365F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C6CBA-1BEF-4D8B-BF7F-18DE703D0596}" type="datetime1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A70017-C3F0-7BA0-4854-12AF94ED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3D0790-0C99-B621-73D3-BC0CB4DF2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10173"/>
                </a:solidFill>
              </a:defRPr>
            </a:lvl1pPr>
          </a:lstStyle>
          <a:p>
            <a:fld id="{A31255CB-AA3F-44F9-AB07-6D9B299379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23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8258A75-67FC-6599-3892-8C8BE2339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" b="78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914AB85-7505-BB39-198B-C2C6D92D7AD1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10173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7536BECB-746B-EBFF-2839-0D5869EE2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78" y="-944220"/>
            <a:ext cx="9696842" cy="6858000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0F637AB2-B732-B159-2EC3-39CAE2BD457F}"/>
              </a:ext>
            </a:extLst>
          </p:cNvPr>
          <p:cNvGrpSpPr/>
          <p:nvPr/>
        </p:nvGrpSpPr>
        <p:grpSpPr>
          <a:xfrm>
            <a:off x="207773" y="5048904"/>
            <a:ext cx="11776450" cy="1371600"/>
            <a:chOff x="207773" y="5048904"/>
            <a:chExt cx="11776450" cy="1371600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D7DBAE98-448C-3D92-8CA9-7C2372490514}"/>
                </a:ext>
              </a:extLst>
            </p:cNvPr>
            <p:cNvGrpSpPr/>
            <p:nvPr/>
          </p:nvGrpSpPr>
          <p:grpSpPr>
            <a:xfrm>
              <a:off x="207773" y="5048904"/>
              <a:ext cx="11776450" cy="1371600"/>
              <a:chOff x="207773" y="5048904"/>
              <a:chExt cx="11776450" cy="1371600"/>
            </a:xfrm>
          </p:grpSpPr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11030824-5501-D818-E578-86E38A86B523}"/>
                  </a:ext>
                </a:extLst>
              </p:cNvPr>
              <p:cNvSpPr/>
              <p:nvPr/>
            </p:nvSpPr>
            <p:spPr>
              <a:xfrm>
                <a:off x="207773" y="5048904"/>
                <a:ext cx="11776450" cy="1371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28" name="Agrupar 27">
                <a:extLst>
                  <a:ext uri="{FF2B5EF4-FFF2-40B4-BE49-F238E27FC236}">
                    <a16:creationId xmlns:a16="http://schemas.microsoft.com/office/drawing/2014/main" id="{E9E32943-2FC4-A066-65C7-578483DF3072}"/>
                  </a:ext>
                </a:extLst>
              </p:cNvPr>
              <p:cNvGrpSpPr/>
              <p:nvPr/>
            </p:nvGrpSpPr>
            <p:grpSpPr>
              <a:xfrm>
                <a:off x="245515" y="5214523"/>
                <a:ext cx="3895242" cy="338554"/>
                <a:chOff x="283257" y="5153146"/>
                <a:chExt cx="3895242" cy="338554"/>
              </a:xfrm>
            </p:grpSpPr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7AF801C7-D97A-0347-DA5D-8F78CDF1387F}"/>
                    </a:ext>
                  </a:extLst>
                </p:cNvPr>
                <p:cNvSpPr txBox="1"/>
                <p:nvPr/>
              </p:nvSpPr>
              <p:spPr>
                <a:xfrm>
                  <a:off x="283257" y="5153146"/>
                  <a:ext cx="126949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b="1" dirty="0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Promoção:</a:t>
                  </a:r>
                </a:p>
              </p:txBody>
            </p:sp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26076870-A645-2D95-5901-3A098DC74E39}"/>
                    </a:ext>
                  </a:extLst>
                </p:cNvPr>
                <p:cNvSpPr txBox="1"/>
                <p:nvPr/>
              </p:nvSpPr>
              <p:spPr>
                <a:xfrm>
                  <a:off x="1625228" y="5153146"/>
                  <a:ext cx="141001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b="1" dirty="0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Realização</a:t>
                  </a:r>
                  <a:r>
                    <a:rPr lang="en-US" sz="1600" b="1" dirty="0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</a:p>
              </p:txBody>
            </p:sp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6BA136F3-AA96-B6BC-D073-13BEDBF55554}"/>
                    </a:ext>
                  </a:extLst>
                </p:cNvPr>
                <p:cNvSpPr txBox="1"/>
                <p:nvPr/>
              </p:nvSpPr>
              <p:spPr>
                <a:xfrm>
                  <a:off x="3099513" y="5153146"/>
                  <a:ext cx="107898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Apoio:</a:t>
                  </a:r>
                </a:p>
              </p:txBody>
            </p:sp>
          </p:grpSp>
        </p:grpSp>
        <p:pic>
          <p:nvPicPr>
            <p:cNvPr id="7" name="Picture 2" descr="INPE/2º CubeDesign">
              <a:extLst>
                <a:ext uri="{FF2B5EF4-FFF2-40B4-BE49-F238E27FC236}">
                  <a16:creationId xmlns:a16="http://schemas.microsoft.com/office/drawing/2014/main" id="{28EC3A0C-AE35-5410-A06E-D4FDEC0DE3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61" b="20896"/>
            <a:stretch/>
          </p:blipFill>
          <p:spPr bwMode="auto">
            <a:xfrm>
              <a:off x="245515" y="5703115"/>
              <a:ext cx="1314937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03260DE4-5633-B95C-8473-262B1E008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680" y="5703115"/>
              <a:ext cx="863999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m 17" descr="Desenho com traços pretos em fundo branco e letras pretas em fundo branco&#10;&#10;Descrição gerada automaticamente com confiança média">
              <a:extLst>
                <a:ext uri="{FF2B5EF4-FFF2-40B4-BE49-F238E27FC236}">
                  <a16:creationId xmlns:a16="http://schemas.microsoft.com/office/drawing/2014/main" id="{D5DB04C8-B8A3-8A86-832B-E3CF37F28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742" y="5703115"/>
              <a:ext cx="1205580" cy="432000"/>
            </a:xfrm>
            <a:prstGeom prst="rect">
              <a:avLst/>
            </a:prstGeom>
          </p:spPr>
        </p:pic>
        <p:pic>
          <p:nvPicPr>
            <p:cNvPr id="20" name="Imagem 19" descr="Logotipo&#10;&#10;Descrição gerada automaticamente">
              <a:extLst>
                <a:ext uri="{FF2B5EF4-FFF2-40B4-BE49-F238E27FC236}">
                  <a16:creationId xmlns:a16="http://schemas.microsoft.com/office/drawing/2014/main" id="{77FB05E1-2470-08DC-7923-5ADB06C4D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207" y="5703115"/>
              <a:ext cx="1477803" cy="432000"/>
            </a:xfrm>
            <a:prstGeom prst="rect">
              <a:avLst/>
            </a:prstGeom>
          </p:spPr>
        </p:pic>
        <p:pic>
          <p:nvPicPr>
            <p:cNvPr id="21" name="Imagem 20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C652ACCA-4B11-06F0-52DF-C5DDF0BFB1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61068" b="5904"/>
            <a:stretch/>
          </p:blipFill>
          <p:spPr>
            <a:xfrm>
              <a:off x="11478111" y="5703115"/>
              <a:ext cx="468374" cy="432000"/>
            </a:xfrm>
            <a:prstGeom prst="rect">
              <a:avLst/>
            </a:prstGeom>
          </p:spPr>
        </p:pic>
        <p:pic>
          <p:nvPicPr>
            <p:cNvPr id="22" name="Imagem 21" descr="Logotipo&#10;&#10;Descrição gerada automaticamente">
              <a:extLst>
                <a:ext uri="{FF2B5EF4-FFF2-40B4-BE49-F238E27FC236}">
                  <a16:creationId xmlns:a16="http://schemas.microsoft.com/office/drawing/2014/main" id="{9B85085D-0ED2-7F3E-E34C-6FCDAAEA2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3895" y="5707916"/>
              <a:ext cx="1333332" cy="432000"/>
            </a:xfrm>
            <a:prstGeom prst="rect">
              <a:avLst/>
            </a:prstGeom>
          </p:spPr>
        </p:pic>
        <p:pic>
          <p:nvPicPr>
            <p:cNvPr id="23" name="Imagem 22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59003021-F72E-E494-55AF-39ADEF4B1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358" y="5649115"/>
              <a:ext cx="1670400" cy="540000"/>
            </a:xfrm>
            <a:prstGeom prst="rect">
              <a:avLst/>
            </a:prstGeom>
          </p:spPr>
        </p:pic>
        <p:pic>
          <p:nvPicPr>
            <p:cNvPr id="24" name="Imagem 23" descr="Logotipo&#10;&#10;Descrição gerada automaticamente">
              <a:extLst>
                <a:ext uri="{FF2B5EF4-FFF2-40B4-BE49-F238E27FC236}">
                  <a16:creationId xmlns:a16="http://schemas.microsoft.com/office/drawing/2014/main" id="{D4B068D0-A393-E8D5-C1B7-69A4A9D3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643" y="5649115"/>
              <a:ext cx="1264214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85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6FF404BF-AAFD-7ACB-EDD6-894435CB1FC6}"/>
              </a:ext>
            </a:extLst>
          </p:cNvPr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78258A75-67FC-6599-3892-8C8BE2339A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9" b="7819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D914AB85-7505-BB39-198B-C2C6D92D7AD1}"/>
                </a:ext>
              </a:extLst>
            </p:cNvPr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2D14F99E-D5BE-9C32-52BF-0095491C8A47}"/>
                </a:ext>
              </a:extLst>
            </p:cNvPr>
            <p:cNvCxnSpPr/>
            <p:nvPr/>
          </p:nvCxnSpPr>
          <p:spPr>
            <a:xfrm>
              <a:off x="1909011" y="3605462"/>
              <a:ext cx="8373978" cy="0"/>
            </a:xfrm>
            <a:prstGeom prst="line">
              <a:avLst/>
            </a:prstGeom>
            <a:ln w="25400">
              <a:solidFill>
                <a:srgbClr val="010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m 12" descr="Texto, Logotipo&#10;&#10;Descrição gerada automaticamente">
              <a:extLst>
                <a:ext uri="{FF2B5EF4-FFF2-40B4-BE49-F238E27FC236}">
                  <a16:creationId xmlns:a16="http://schemas.microsoft.com/office/drawing/2014/main" id="{5F4874BA-B37A-FCBE-CF8D-EFE0CBC0BE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6" t="21903" r="9354" b="20257"/>
            <a:stretch/>
          </p:blipFill>
          <p:spPr>
            <a:xfrm>
              <a:off x="-2" y="243823"/>
              <a:ext cx="3451394" cy="1674803"/>
            </a:xfrm>
            <a:prstGeom prst="rect">
              <a:avLst/>
            </a:prstGeom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CA59A821-B981-6C77-8704-D9C411151121}"/>
              </a:ext>
            </a:extLst>
          </p:cNvPr>
          <p:cNvSpPr txBox="1"/>
          <p:nvPr/>
        </p:nvSpPr>
        <p:spPr>
          <a:xfrm>
            <a:off x="1952624" y="2598003"/>
            <a:ext cx="8286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010173"/>
                </a:solidFill>
                <a:latin typeface="Corbel" panose="020B0503020204020204" pitchFamily="34" charset="0"/>
              </a:rPr>
              <a:t>Título do Trabalho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509EEDE-61DE-3187-CBAA-114081F1137C}"/>
              </a:ext>
            </a:extLst>
          </p:cNvPr>
          <p:cNvSpPr txBox="1"/>
          <p:nvPr/>
        </p:nvSpPr>
        <p:spPr>
          <a:xfrm>
            <a:off x="479090" y="3972814"/>
            <a:ext cx="8286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10173"/>
                </a:solidFill>
                <a:latin typeface="Corbel" panose="020B0503020204020204" pitchFamily="34" charset="0"/>
              </a:rPr>
              <a:t>Apresentação: </a:t>
            </a:r>
          </a:p>
          <a:p>
            <a:r>
              <a:rPr lang="pt-BR" sz="2400" dirty="0">
                <a:solidFill>
                  <a:srgbClr val="010173"/>
                </a:solidFill>
                <a:latin typeface="Corbel" panose="020B0503020204020204" pitchFamily="34" charset="0"/>
              </a:rPr>
              <a:t>Nome do(a) autor(a) que apresentar, e-mail</a:t>
            </a:r>
          </a:p>
          <a:p>
            <a:r>
              <a:rPr lang="pt-BR" sz="2400" b="1" dirty="0">
                <a:solidFill>
                  <a:srgbClr val="010173"/>
                </a:solidFill>
                <a:latin typeface="Corbel" panose="020B0503020204020204" pitchFamily="34" charset="0"/>
              </a:rPr>
              <a:t>Autores:</a:t>
            </a:r>
          </a:p>
          <a:p>
            <a:r>
              <a:rPr lang="pt-BR" sz="2400" dirty="0">
                <a:solidFill>
                  <a:srgbClr val="010173"/>
                </a:solidFill>
                <a:latin typeface="Corbel" panose="020B0503020204020204" pitchFamily="34" charset="0"/>
              </a:rPr>
              <a:t>Primeiro(a) autor(a)</a:t>
            </a:r>
          </a:p>
          <a:p>
            <a:r>
              <a:rPr lang="pt-BR" sz="2400" dirty="0">
                <a:solidFill>
                  <a:srgbClr val="010173"/>
                </a:solidFill>
                <a:latin typeface="Corbel" panose="020B0503020204020204" pitchFamily="34" charset="0"/>
              </a:rPr>
              <a:t>Segundo(a) autor(a)</a:t>
            </a:r>
          </a:p>
          <a:p>
            <a:r>
              <a:rPr lang="pt-BR" sz="2400" dirty="0">
                <a:solidFill>
                  <a:srgbClr val="010173"/>
                </a:solidFill>
                <a:latin typeface="Corbel" panose="020B0503020204020204" pitchFamily="34" charset="0"/>
              </a:rPr>
              <a:t>Terceiro(a) autor(a) ...</a:t>
            </a:r>
          </a:p>
        </p:txBody>
      </p:sp>
    </p:spTree>
    <p:extLst>
      <p:ext uri="{BB962C8B-B14F-4D97-AF65-F5344CB8AC3E}">
        <p14:creationId xmlns:p14="http://schemas.microsoft.com/office/powerpoint/2010/main" val="396364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1BF66-02BC-C0F5-25BC-268E47C9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BE2130-AB3F-21B8-E624-4E20C3F96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Não se esqueça:</a:t>
            </a:r>
          </a:p>
          <a:p>
            <a:pPr lvl="1"/>
            <a:r>
              <a:rPr lang="pt-BR" dirty="0"/>
              <a:t>Os itens usuais para as apresentação são: Introdução, Objetivos, Metodologia, Resultados e discussões, Conclusões e Agradecimentos.</a:t>
            </a:r>
          </a:p>
          <a:p>
            <a:pPr lvl="1"/>
            <a:r>
              <a:rPr lang="pt-BR" dirty="0"/>
              <a:t>Coloque título nas figuras e tabelas.</a:t>
            </a:r>
          </a:p>
          <a:p>
            <a:pPr lvl="1"/>
            <a:r>
              <a:rPr lang="pt-BR" dirty="0"/>
              <a:t>Use figuras e fontes com tamanho suficiente para boa leitura.</a:t>
            </a:r>
          </a:p>
          <a:p>
            <a:pPr lvl="1"/>
            <a:r>
              <a:rPr lang="pt-BR" dirty="0"/>
              <a:t>A apresentação deve ter no máximo 10 minutos.</a:t>
            </a:r>
          </a:p>
          <a:p>
            <a:pPr marL="457200" lvl="1" indent="0">
              <a:buNone/>
            </a:pPr>
            <a:endParaRPr lang="pt-BR" dirty="0"/>
          </a:p>
          <a:p>
            <a:pPr lvl="1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05CE2C-5983-4ADD-E094-97898032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72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82E68-8825-05C6-A012-13D9EA7A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7FBD1F2-51F1-F073-A418-2F8DF29F9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2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82E68-8825-05C6-A012-13D9EA7A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7FBD1F2-51F1-F073-A418-2F8DF29F9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40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973001D-77A4-7A62-8394-1FA79A7EE4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A31255CB-AA3F-44F9-AB07-6D9B2993795A}" type="slidenum">
              <a:rPr lang="pt-BR" smtClean="0"/>
              <a:t>6</a:t>
            </a:fld>
            <a:endParaRPr lang="pt-BR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8E6F1EBA-485F-B785-43D0-48B996780470}"/>
              </a:ext>
            </a:extLst>
          </p:cNvPr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FB7D4737-DB25-6BCE-FB30-C9A44429F7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9" b="7819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5353200-D636-DCC8-1A0F-7B9F4D00E6A3}"/>
                </a:ext>
              </a:extLst>
            </p:cNvPr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 descr="Texto, Logotipo&#10;&#10;Descrição gerada automaticamente">
              <a:extLst>
                <a:ext uri="{FF2B5EF4-FFF2-40B4-BE49-F238E27FC236}">
                  <a16:creationId xmlns:a16="http://schemas.microsoft.com/office/drawing/2014/main" id="{AEB3C3C3-6AAC-6C55-66F5-7D5D010175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6" t="21903" r="9354" b="20257"/>
            <a:stretch/>
          </p:blipFill>
          <p:spPr>
            <a:xfrm>
              <a:off x="-2" y="243823"/>
              <a:ext cx="3451394" cy="1674803"/>
            </a:xfrm>
            <a:prstGeom prst="rect">
              <a:avLst/>
            </a:prstGeom>
          </p:spPr>
        </p:pic>
      </p:grp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D06AFEB-85CA-598B-2F0B-C0E1963F5012}"/>
              </a:ext>
            </a:extLst>
          </p:cNvPr>
          <p:cNvCxnSpPr/>
          <p:nvPr/>
        </p:nvCxnSpPr>
        <p:spPr>
          <a:xfrm>
            <a:off x="1883781" y="2756141"/>
            <a:ext cx="8373978" cy="0"/>
          </a:xfrm>
          <a:prstGeom prst="line">
            <a:avLst/>
          </a:prstGeom>
          <a:ln w="25400">
            <a:solidFill>
              <a:srgbClr val="010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41EE409-0C02-836F-27CA-C19F8B89835E}"/>
              </a:ext>
            </a:extLst>
          </p:cNvPr>
          <p:cNvSpPr txBox="1"/>
          <p:nvPr/>
        </p:nvSpPr>
        <p:spPr>
          <a:xfrm>
            <a:off x="1955862" y="1918626"/>
            <a:ext cx="828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10173"/>
                </a:solidFill>
                <a:latin typeface="Corbel" panose="020B0503020204020204" pitchFamily="34" charset="0"/>
              </a:rPr>
              <a:t>Obrigado(a)!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9E0E098-6C37-2354-F794-D2A694EB93B7}"/>
              </a:ext>
            </a:extLst>
          </p:cNvPr>
          <p:cNvSpPr txBox="1"/>
          <p:nvPr/>
        </p:nvSpPr>
        <p:spPr>
          <a:xfrm>
            <a:off x="453860" y="3123493"/>
            <a:ext cx="8286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1017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Título do Trabalho</a:t>
            </a:r>
          </a:p>
          <a:p>
            <a:endParaRPr lang="pt-BR" sz="2400" b="1" dirty="0">
              <a:solidFill>
                <a:srgbClr val="010173"/>
              </a:solidFill>
              <a:latin typeface="Corbel" panose="020B0503020204020204" pitchFamily="34" charset="0"/>
            </a:endParaRPr>
          </a:p>
          <a:p>
            <a:r>
              <a:rPr lang="pt-BR" sz="2400" b="1" dirty="0">
                <a:solidFill>
                  <a:srgbClr val="010173"/>
                </a:solidFill>
                <a:latin typeface="Corbel" panose="020B0503020204020204" pitchFamily="34" charset="0"/>
              </a:rPr>
              <a:t>Apresentação: </a:t>
            </a:r>
          </a:p>
          <a:p>
            <a:r>
              <a:rPr lang="pt-BR" sz="2400" dirty="0">
                <a:solidFill>
                  <a:srgbClr val="010173"/>
                </a:solidFill>
                <a:latin typeface="Corbel" panose="020B0503020204020204" pitchFamily="34" charset="0"/>
              </a:rPr>
              <a:t>Nome do(a) autor(a) que apresentar, e-mail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0A1D5092-E03F-7A6B-2EE4-B69D0C050DC3}"/>
              </a:ext>
            </a:extLst>
          </p:cNvPr>
          <p:cNvGrpSpPr/>
          <p:nvPr/>
        </p:nvGrpSpPr>
        <p:grpSpPr>
          <a:xfrm>
            <a:off x="207773" y="5048904"/>
            <a:ext cx="11776450" cy="1371600"/>
            <a:chOff x="207773" y="5048904"/>
            <a:chExt cx="11776450" cy="1371600"/>
          </a:xfrm>
        </p:grpSpPr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719DC4C5-126C-5547-15ED-D228D353519B}"/>
                </a:ext>
              </a:extLst>
            </p:cNvPr>
            <p:cNvGrpSpPr/>
            <p:nvPr/>
          </p:nvGrpSpPr>
          <p:grpSpPr>
            <a:xfrm>
              <a:off x="207773" y="5048904"/>
              <a:ext cx="11776450" cy="1371600"/>
              <a:chOff x="207773" y="5048904"/>
              <a:chExt cx="11776450" cy="1371600"/>
            </a:xfrm>
          </p:grpSpPr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7947E55-EDE2-E493-7A44-52DF93DC462A}"/>
                  </a:ext>
                </a:extLst>
              </p:cNvPr>
              <p:cNvSpPr/>
              <p:nvPr/>
            </p:nvSpPr>
            <p:spPr>
              <a:xfrm>
                <a:off x="207773" y="5048904"/>
                <a:ext cx="11776450" cy="1371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3" name="Agrupar 32">
                <a:extLst>
                  <a:ext uri="{FF2B5EF4-FFF2-40B4-BE49-F238E27FC236}">
                    <a16:creationId xmlns:a16="http://schemas.microsoft.com/office/drawing/2014/main" id="{6E455A68-D978-CAC0-D3CB-6061B252FBFA}"/>
                  </a:ext>
                </a:extLst>
              </p:cNvPr>
              <p:cNvGrpSpPr/>
              <p:nvPr/>
            </p:nvGrpSpPr>
            <p:grpSpPr>
              <a:xfrm>
                <a:off x="245515" y="5214523"/>
                <a:ext cx="3895242" cy="338554"/>
                <a:chOff x="283257" y="5153146"/>
                <a:chExt cx="3895242" cy="338554"/>
              </a:xfrm>
            </p:grpSpPr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F3BEDDF5-06A9-F893-F6D1-58DF455B748C}"/>
                    </a:ext>
                  </a:extLst>
                </p:cNvPr>
                <p:cNvSpPr txBox="1"/>
                <p:nvPr/>
              </p:nvSpPr>
              <p:spPr>
                <a:xfrm>
                  <a:off x="283257" y="5153146"/>
                  <a:ext cx="126949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b="1" dirty="0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Promoção:</a:t>
                  </a:r>
                </a:p>
              </p:txBody>
            </p:sp>
            <p:sp>
              <p:nvSpPr>
                <p:cNvPr id="35" name="CaixaDeTexto 34">
                  <a:extLst>
                    <a:ext uri="{FF2B5EF4-FFF2-40B4-BE49-F238E27FC236}">
                      <a16:creationId xmlns:a16="http://schemas.microsoft.com/office/drawing/2014/main" id="{62BD5D7B-8EA6-9C02-2D92-03B9B83584C5}"/>
                    </a:ext>
                  </a:extLst>
                </p:cNvPr>
                <p:cNvSpPr txBox="1"/>
                <p:nvPr/>
              </p:nvSpPr>
              <p:spPr>
                <a:xfrm>
                  <a:off x="1625228" y="5153146"/>
                  <a:ext cx="141001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b="1" dirty="0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Realização</a:t>
                  </a:r>
                  <a:r>
                    <a:rPr lang="en-US" sz="1600" b="1" dirty="0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</a:p>
              </p:txBody>
            </p:sp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id="{852A5D1A-F6F2-AF5B-3CDD-A2BD373EE4B3}"/>
                    </a:ext>
                  </a:extLst>
                </p:cNvPr>
                <p:cNvSpPr txBox="1"/>
                <p:nvPr/>
              </p:nvSpPr>
              <p:spPr>
                <a:xfrm>
                  <a:off x="3099513" y="5153146"/>
                  <a:ext cx="107898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00006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Apoio:</a:t>
                  </a:r>
                </a:p>
              </p:txBody>
            </p:sp>
          </p:grpSp>
        </p:grpSp>
        <p:pic>
          <p:nvPicPr>
            <p:cNvPr id="24" name="Picture 2" descr="INPE/2º CubeDesign">
              <a:extLst>
                <a:ext uri="{FF2B5EF4-FFF2-40B4-BE49-F238E27FC236}">
                  <a16:creationId xmlns:a16="http://schemas.microsoft.com/office/drawing/2014/main" id="{1F717DAD-234B-A877-4879-F559AB0DD5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61" b="20896"/>
            <a:stretch/>
          </p:blipFill>
          <p:spPr bwMode="auto">
            <a:xfrm>
              <a:off x="245515" y="5703115"/>
              <a:ext cx="1314937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28E193D9-8A97-E15A-1E1C-1443CAAFC9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680" y="5703115"/>
              <a:ext cx="863999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Imagem 25" descr="Desenho com traços pretos em fundo branco e letras pretas em fundo branco&#10;&#10;Descrição gerada automaticamente com confiança média">
              <a:extLst>
                <a:ext uri="{FF2B5EF4-FFF2-40B4-BE49-F238E27FC236}">
                  <a16:creationId xmlns:a16="http://schemas.microsoft.com/office/drawing/2014/main" id="{C877A1A8-5638-E2B8-A7FE-B0CFABD10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742" y="5703115"/>
              <a:ext cx="1205580" cy="432000"/>
            </a:xfrm>
            <a:prstGeom prst="rect">
              <a:avLst/>
            </a:prstGeom>
          </p:spPr>
        </p:pic>
        <p:pic>
          <p:nvPicPr>
            <p:cNvPr id="27" name="Imagem 26" descr="Logotipo&#10;&#10;Descrição gerada automaticamente">
              <a:extLst>
                <a:ext uri="{FF2B5EF4-FFF2-40B4-BE49-F238E27FC236}">
                  <a16:creationId xmlns:a16="http://schemas.microsoft.com/office/drawing/2014/main" id="{A753AF71-09B4-EE38-F5BB-7FA3242AD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207" y="5703115"/>
              <a:ext cx="1477803" cy="432000"/>
            </a:xfrm>
            <a:prstGeom prst="rect">
              <a:avLst/>
            </a:prstGeom>
          </p:spPr>
        </p:pic>
        <p:pic>
          <p:nvPicPr>
            <p:cNvPr id="28" name="Imagem 27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A7B6D90E-F520-9548-3C7D-330BC78CDB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61068" b="5904"/>
            <a:stretch/>
          </p:blipFill>
          <p:spPr>
            <a:xfrm>
              <a:off x="11478111" y="5703115"/>
              <a:ext cx="468374" cy="432000"/>
            </a:xfrm>
            <a:prstGeom prst="rect">
              <a:avLst/>
            </a:prstGeom>
          </p:spPr>
        </p:pic>
        <p:pic>
          <p:nvPicPr>
            <p:cNvPr id="29" name="Imagem 28" descr="Logotipo&#10;&#10;Descrição gerada automaticamente">
              <a:extLst>
                <a:ext uri="{FF2B5EF4-FFF2-40B4-BE49-F238E27FC236}">
                  <a16:creationId xmlns:a16="http://schemas.microsoft.com/office/drawing/2014/main" id="{6481F216-94D6-7F3C-C808-EBB8BA7E9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3895" y="5707916"/>
              <a:ext cx="1333332" cy="432000"/>
            </a:xfrm>
            <a:prstGeom prst="rect">
              <a:avLst/>
            </a:prstGeom>
          </p:spPr>
        </p:pic>
        <p:pic>
          <p:nvPicPr>
            <p:cNvPr id="30" name="Imagem 29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6DAA42B2-78B5-DD91-11A0-20E8CDE97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358" y="5649115"/>
              <a:ext cx="1670400" cy="540000"/>
            </a:xfrm>
            <a:prstGeom prst="rect">
              <a:avLst/>
            </a:prstGeom>
          </p:spPr>
        </p:pic>
        <p:pic>
          <p:nvPicPr>
            <p:cNvPr id="31" name="Imagem 30" descr="Logotipo&#10;&#10;Descrição gerada automaticamente">
              <a:extLst>
                <a:ext uri="{FF2B5EF4-FFF2-40B4-BE49-F238E27FC236}">
                  <a16:creationId xmlns:a16="http://schemas.microsoft.com/office/drawing/2014/main" id="{BF5DC28D-2F93-8D12-6348-DD365B432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643" y="5649115"/>
              <a:ext cx="1264214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551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139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Tema do Office</vt:lpstr>
      <vt:lpstr>Apresentação do PowerPoint</vt:lpstr>
      <vt:lpstr>Apresentação do PowerPoint</vt:lpstr>
      <vt:lpstr>Introdução</vt:lpstr>
      <vt:lpstr>Objetivos</vt:lpstr>
      <vt:lpstr>Metodologia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Deborah De Oliveira</dc:creator>
  <cp:lastModifiedBy>Deborah De Oliveira</cp:lastModifiedBy>
  <cp:revision>3</cp:revision>
  <dcterms:created xsi:type="dcterms:W3CDTF">2023-03-09T19:02:36Z</dcterms:created>
  <dcterms:modified xsi:type="dcterms:W3CDTF">2023-04-12T18:01:18Z</dcterms:modified>
</cp:coreProperties>
</file>