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FDB037-37EE-4A13-A3EC-65DA7E875FE8}" v="2" dt="2023-04-12T18:04:35.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 d="100"/>
          <a:sy n="10" d="100"/>
        </p:scale>
        <p:origin x="2382" y="18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De Oliveira" userId="2071aae9-9405-4a8b-91d8-291fbad1a9ef" providerId="ADAL" clId="{E9E185AE-DF14-492A-A31D-C63945A9F021}"/>
    <pc:docChg chg="modSld">
      <pc:chgData name="Deborah De Oliveira" userId="2071aae9-9405-4a8b-91d8-291fbad1a9ef" providerId="ADAL" clId="{E9E185AE-DF14-492A-A31D-C63945A9F021}" dt="2023-04-03T11:43:32.883" v="49" actId="20577"/>
      <pc:docMkLst>
        <pc:docMk/>
      </pc:docMkLst>
      <pc:sldChg chg="modSp mod">
        <pc:chgData name="Deborah De Oliveira" userId="2071aae9-9405-4a8b-91d8-291fbad1a9ef" providerId="ADAL" clId="{E9E185AE-DF14-492A-A31D-C63945A9F021}" dt="2023-04-03T11:43:32.883" v="49" actId="20577"/>
        <pc:sldMkLst>
          <pc:docMk/>
          <pc:sldMk cId="3637839285" sldId="256"/>
        </pc:sldMkLst>
        <pc:spChg chg="mod">
          <ac:chgData name="Deborah De Oliveira" userId="2071aae9-9405-4a8b-91d8-291fbad1a9ef" providerId="ADAL" clId="{E9E185AE-DF14-492A-A31D-C63945A9F021}" dt="2023-04-03T11:42:52.178" v="8"/>
          <ac:spMkLst>
            <pc:docMk/>
            <pc:sldMk cId="3637839285" sldId="256"/>
            <ac:spMk id="21" creationId="{2089C05B-972E-30B8-C74B-388D723F9F87}"/>
          </ac:spMkLst>
        </pc:spChg>
        <pc:spChg chg="mod">
          <ac:chgData name="Deborah De Oliveira" userId="2071aae9-9405-4a8b-91d8-291fbad1a9ef" providerId="ADAL" clId="{E9E185AE-DF14-492A-A31D-C63945A9F021}" dt="2023-04-03T11:43:32.883" v="49" actId="20577"/>
          <ac:spMkLst>
            <pc:docMk/>
            <pc:sldMk cId="3637839285" sldId="256"/>
            <ac:spMk id="28" creationId="{F6B3A990-8A5E-4E04-6F21-23C015A92328}"/>
          </ac:spMkLst>
        </pc:spChg>
      </pc:sldChg>
    </pc:docChg>
  </pc:docChgLst>
  <pc:docChgLst>
    <pc:chgData name="Deborah De Oliveira" userId="2071aae9-9405-4a8b-91d8-291fbad1a9ef" providerId="ADAL" clId="{C1FDB037-37EE-4A13-A3EC-65DA7E875FE8}"/>
    <pc:docChg chg="modMainMaster">
      <pc:chgData name="Deborah De Oliveira" userId="2071aae9-9405-4a8b-91d8-291fbad1a9ef" providerId="ADAL" clId="{C1FDB037-37EE-4A13-A3EC-65DA7E875FE8}" dt="2023-04-12T18:04:35.921" v="1"/>
      <pc:docMkLst>
        <pc:docMk/>
      </pc:docMkLst>
      <pc:sldMasterChg chg="addSp delSp modSp">
        <pc:chgData name="Deborah De Oliveira" userId="2071aae9-9405-4a8b-91d8-291fbad1a9ef" providerId="ADAL" clId="{C1FDB037-37EE-4A13-A3EC-65DA7E875FE8}" dt="2023-04-12T18:04:35.921" v="1"/>
        <pc:sldMasterMkLst>
          <pc:docMk/>
          <pc:sldMasterMk cId="3287802713" sldId="2147483660"/>
        </pc:sldMasterMkLst>
        <pc:picChg chg="del">
          <ac:chgData name="Deborah De Oliveira" userId="2071aae9-9405-4a8b-91d8-291fbad1a9ef" providerId="ADAL" clId="{C1FDB037-37EE-4A13-A3EC-65DA7E875FE8}" dt="2023-04-12T18:04:35.471" v="0" actId="478"/>
          <ac:picMkLst>
            <pc:docMk/>
            <pc:sldMasterMk cId="3287802713" sldId="2147483660"/>
            <ac:picMk id="2" creationId="{BCDB51EA-71BF-FC0F-FD3E-1481A13CBC74}"/>
          </ac:picMkLst>
        </pc:picChg>
        <pc:picChg chg="add mod">
          <ac:chgData name="Deborah De Oliveira" userId="2071aae9-9405-4a8b-91d8-291fbad1a9ef" providerId="ADAL" clId="{C1FDB037-37EE-4A13-A3EC-65DA7E875FE8}" dt="2023-04-12T18:04:35.921" v="1"/>
          <ac:picMkLst>
            <pc:docMk/>
            <pc:sldMasterMk cId="3287802713" sldId="2147483660"/>
            <ac:picMk id="3" creationId="{DAD9AF95-BFD3-BE28-A35C-94277ECA3EAD}"/>
          </ac:picMkLst>
        </pc:picChg>
        <pc:picChg chg="add mod">
          <ac:chgData name="Deborah De Oliveira" userId="2071aae9-9405-4a8b-91d8-291fbad1a9ef" providerId="ADAL" clId="{C1FDB037-37EE-4A13-A3EC-65DA7E875FE8}" dt="2023-04-12T18:04:35.921" v="1"/>
          <ac:picMkLst>
            <pc:docMk/>
            <pc:sldMasterMk cId="3287802713" sldId="2147483660"/>
            <ac:picMk id="4" creationId="{B5F3143E-A0A7-3E1F-6A16-1E9B4232BDBE}"/>
          </ac:picMkLst>
        </pc:picChg>
        <pc:picChg chg="add mod">
          <ac:chgData name="Deborah De Oliveira" userId="2071aae9-9405-4a8b-91d8-291fbad1a9ef" providerId="ADAL" clId="{C1FDB037-37EE-4A13-A3EC-65DA7E875FE8}" dt="2023-04-12T18:04:35.921" v="1"/>
          <ac:picMkLst>
            <pc:docMk/>
            <pc:sldMasterMk cId="3287802713" sldId="2147483660"/>
            <ac:picMk id="5" creationId="{0F85CEB1-B0C6-D110-EAD0-9B4A53F57635}"/>
          </ac:picMkLst>
        </pc:picChg>
        <pc:picChg chg="add mod">
          <ac:chgData name="Deborah De Oliveira" userId="2071aae9-9405-4a8b-91d8-291fbad1a9ef" providerId="ADAL" clId="{C1FDB037-37EE-4A13-A3EC-65DA7E875FE8}" dt="2023-04-12T18:04:35.921" v="1"/>
          <ac:picMkLst>
            <pc:docMk/>
            <pc:sldMasterMk cId="3287802713" sldId="2147483660"/>
            <ac:picMk id="6" creationId="{3B778C36-6AF2-5DC9-4BCC-D7D77B5C630E}"/>
          </ac:picMkLst>
        </pc:picChg>
        <pc:picChg chg="add mod">
          <ac:chgData name="Deborah De Oliveira" userId="2071aae9-9405-4a8b-91d8-291fbad1a9ef" providerId="ADAL" clId="{C1FDB037-37EE-4A13-A3EC-65DA7E875FE8}" dt="2023-04-12T18:04:35.921" v="1"/>
          <ac:picMkLst>
            <pc:docMk/>
            <pc:sldMasterMk cId="3287802713" sldId="2147483660"/>
            <ac:picMk id="7" creationId="{93193DE9-74BB-E8DD-47ED-F6CC629F3CE2}"/>
          </ac:picMkLst>
        </pc:picChg>
        <pc:picChg chg="add mod">
          <ac:chgData name="Deborah De Oliveira" userId="2071aae9-9405-4a8b-91d8-291fbad1a9ef" providerId="ADAL" clId="{C1FDB037-37EE-4A13-A3EC-65DA7E875FE8}" dt="2023-04-12T18:04:35.921" v="1"/>
          <ac:picMkLst>
            <pc:docMk/>
            <pc:sldMasterMk cId="3287802713" sldId="2147483660"/>
            <ac:picMk id="11" creationId="{8693C3EC-A6FF-0330-B3F2-29538FAD9086}"/>
          </ac:picMkLst>
        </pc:picChg>
        <pc:picChg chg="del">
          <ac:chgData name="Deborah De Oliveira" userId="2071aae9-9405-4a8b-91d8-291fbad1a9ef" providerId="ADAL" clId="{C1FDB037-37EE-4A13-A3EC-65DA7E875FE8}" dt="2023-04-12T18:04:35.471" v="0" actId="478"/>
          <ac:picMkLst>
            <pc:docMk/>
            <pc:sldMasterMk cId="3287802713" sldId="2147483660"/>
            <ac:picMk id="13" creationId="{3ABF341B-8102-6BDE-226F-111448C6A5F4}"/>
          </ac:picMkLst>
        </pc:picChg>
        <pc:picChg chg="del">
          <ac:chgData name="Deborah De Oliveira" userId="2071aae9-9405-4a8b-91d8-291fbad1a9ef" providerId="ADAL" clId="{C1FDB037-37EE-4A13-A3EC-65DA7E875FE8}" dt="2023-04-12T18:04:35.471" v="0" actId="478"/>
          <ac:picMkLst>
            <pc:docMk/>
            <pc:sldMasterMk cId="3287802713" sldId="2147483660"/>
            <ac:picMk id="15" creationId="{345BF8F1-F536-F2C8-47F0-681488B168D6}"/>
          </ac:picMkLst>
        </pc:picChg>
        <pc:picChg chg="del">
          <ac:chgData name="Deborah De Oliveira" userId="2071aae9-9405-4a8b-91d8-291fbad1a9ef" providerId="ADAL" clId="{C1FDB037-37EE-4A13-A3EC-65DA7E875FE8}" dt="2023-04-12T18:04:35.471" v="0" actId="478"/>
          <ac:picMkLst>
            <pc:docMk/>
            <pc:sldMasterMk cId="3287802713" sldId="2147483660"/>
            <ac:picMk id="17" creationId="{29120CDA-9381-1480-647D-AF241C4A5F8F}"/>
          </ac:picMkLst>
        </pc:picChg>
        <pc:picChg chg="del">
          <ac:chgData name="Deborah De Oliveira" userId="2071aae9-9405-4a8b-91d8-291fbad1a9ef" providerId="ADAL" clId="{C1FDB037-37EE-4A13-A3EC-65DA7E875FE8}" dt="2023-04-12T18:04:35.471" v="0" actId="478"/>
          <ac:picMkLst>
            <pc:docMk/>
            <pc:sldMasterMk cId="3287802713" sldId="2147483660"/>
            <ac:picMk id="18" creationId="{FD3C8500-509B-9FF4-1409-1D2B8D68ACD4}"/>
          </ac:picMkLst>
        </pc:picChg>
        <pc:picChg chg="del">
          <ac:chgData name="Deborah De Oliveira" userId="2071aae9-9405-4a8b-91d8-291fbad1a9ef" providerId="ADAL" clId="{C1FDB037-37EE-4A13-A3EC-65DA7E875FE8}" dt="2023-04-12T18:04:35.471" v="0" actId="478"/>
          <ac:picMkLst>
            <pc:docMk/>
            <pc:sldMasterMk cId="3287802713" sldId="2147483660"/>
            <ac:picMk id="19" creationId="{EA5239EB-ECCC-C34F-DB39-59BD750DD277}"/>
          </ac:picMkLst>
        </pc:picChg>
        <pc:picChg chg="del">
          <ac:chgData name="Deborah De Oliveira" userId="2071aae9-9405-4a8b-91d8-291fbad1a9ef" providerId="ADAL" clId="{C1FDB037-37EE-4A13-A3EC-65DA7E875FE8}" dt="2023-04-12T18:04:35.471" v="0" actId="478"/>
          <ac:picMkLst>
            <pc:docMk/>
            <pc:sldMasterMk cId="3287802713" sldId="2147483660"/>
            <ac:picMk id="21" creationId="{3866A975-85A2-13BF-5F66-B91C36F9D2BF}"/>
          </ac:picMkLst>
        </pc:picChg>
        <pc:picChg chg="add mod">
          <ac:chgData name="Deborah De Oliveira" userId="2071aae9-9405-4a8b-91d8-291fbad1a9ef" providerId="ADAL" clId="{C1FDB037-37EE-4A13-A3EC-65DA7E875FE8}" dt="2023-04-12T18:04:35.921" v="1"/>
          <ac:picMkLst>
            <pc:docMk/>
            <pc:sldMasterMk cId="3287802713" sldId="2147483660"/>
            <ac:picMk id="22" creationId="{40B7B932-CB26-DF63-26F1-A1A683782F36}"/>
          </ac:picMkLst>
        </pc:picChg>
        <pc:picChg chg="add mod">
          <ac:chgData name="Deborah De Oliveira" userId="2071aae9-9405-4a8b-91d8-291fbad1a9ef" providerId="ADAL" clId="{C1FDB037-37EE-4A13-A3EC-65DA7E875FE8}" dt="2023-04-12T18:04:35.921" v="1"/>
          <ac:picMkLst>
            <pc:docMk/>
            <pc:sldMasterMk cId="3287802713" sldId="2147483660"/>
            <ac:picMk id="23" creationId="{65E6E4E0-BEB5-B38C-FB8C-77C5A9BB640C}"/>
          </ac:picMkLst>
        </pc:picChg>
      </pc:sldMasterChg>
    </pc:docChg>
  </pc:docChgLst>
  <pc:docChgLst>
    <pc:chgData name="Raphael Lima de Paiva" userId="5b3fc9e8aca7c287" providerId="LiveId" clId="{A1DA89C7-3405-48FD-AE5A-0E6563C47C4B}"/>
    <pc:docChg chg="undo custSel modSld modMainMaster">
      <pc:chgData name="Raphael Lima de Paiva" userId="5b3fc9e8aca7c287" providerId="LiveId" clId="{A1DA89C7-3405-48FD-AE5A-0E6563C47C4B}" dt="2023-04-12T12:00:08.740" v="95" actId="478"/>
      <pc:docMkLst>
        <pc:docMk/>
      </pc:docMkLst>
      <pc:sldChg chg="addSp delSp modSp mod">
        <pc:chgData name="Raphael Lima de Paiva" userId="5b3fc9e8aca7c287" providerId="LiveId" clId="{A1DA89C7-3405-48FD-AE5A-0E6563C47C4B}" dt="2023-04-12T11:51:38.695" v="45" actId="21"/>
        <pc:sldMkLst>
          <pc:docMk/>
          <pc:sldMk cId="3637839285" sldId="256"/>
        </pc:sldMkLst>
        <pc:spChg chg="mod">
          <ac:chgData name="Raphael Lima de Paiva" userId="5b3fc9e8aca7c287" providerId="LiveId" clId="{A1DA89C7-3405-48FD-AE5A-0E6563C47C4B}" dt="2023-04-03T13:49:23.166" v="38" actId="113"/>
          <ac:spMkLst>
            <pc:docMk/>
            <pc:sldMk cId="3637839285" sldId="256"/>
            <ac:spMk id="27" creationId="{8D1C1F22-9124-6290-A918-82AE9D4C5CC3}"/>
          </ac:spMkLst>
        </pc:spChg>
        <pc:spChg chg="mod">
          <ac:chgData name="Raphael Lima de Paiva" userId="5b3fc9e8aca7c287" providerId="LiveId" clId="{A1DA89C7-3405-48FD-AE5A-0E6563C47C4B}" dt="2023-04-03T13:49:29.503" v="40" actId="113"/>
          <ac:spMkLst>
            <pc:docMk/>
            <pc:sldMk cId="3637839285" sldId="256"/>
            <ac:spMk id="31" creationId="{E933DF29-7901-D258-AC8B-4F9F9A338169}"/>
          </ac:spMkLst>
        </pc:spChg>
        <pc:grpChg chg="del">
          <ac:chgData name="Raphael Lima de Paiva" userId="5b3fc9e8aca7c287" providerId="LiveId" clId="{A1DA89C7-3405-48FD-AE5A-0E6563C47C4B}" dt="2023-04-03T13:40:12.538" v="36" actId="478"/>
          <ac:grpSpMkLst>
            <pc:docMk/>
            <pc:sldMk cId="3637839285" sldId="256"/>
            <ac:grpSpMk id="6" creationId="{9B813F95-426D-ADB3-D527-A18606E65835}"/>
          </ac:grpSpMkLst>
        </pc:grpChg>
        <pc:grpChg chg="add del">
          <ac:chgData name="Raphael Lima de Paiva" userId="5b3fc9e8aca7c287" providerId="LiveId" clId="{A1DA89C7-3405-48FD-AE5A-0E6563C47C4B}" dt="2023-04-03T13:40:10.280" v="35" actId="478"/>
          <ac:grpSpMkLst>
            <pc:docMk/>
            <pc:sldMk cId="3637839285" sldId="256"/>
            <ac:grpSpMk id="7" creationId="{912CCFF5-BE6E-DAC8-FA14-719D2AFE71D4}"/>
          </ac:grpSpMkLst>
        </pc:grpChg>
        <pc:picChg chg="add del mod">
          <ac:chgData name="Raphael Lima de Paiva" userId="5b3fc9e8aca7c287" providerId="LiveId" clId="{A1DA89C7-3405-48FD-AE5A-0E6563C47C4B}" dt="2023-04-12T11:51:38.695" v="45" actId="21"/>
          <ac:picMkLst>
            <pc:docMk/>
            <pc:sldMk cId="3637839285" sldId="256"/>
            <ac:picMk id="3" creationId="{7E06C461-C325-CEDF-C7E0-D6C892DEC0DA}"/>
          </ac:picMkLst>
        </pc:picChg>
        <pc:picChg chg="add del">
          <ac:chgData name="Raphael Lima de Paiva" userId="5b3fc9e8aca7c287" providerId="LiveId" clId="{A1DA89C7-3405-48FD-AE5A-0E6563C47C4B}" dt="2023-04-03T13:35:45.340" v="1" actId="478"/>
          <ac:picMkLst>
            <pc:docMk/>
            <pc:sldMk cId="3637839285" sldId="256"/>
            <ac:picMk id="16" creationId="{0724589F-7592-25EC-ED2F-D36A667A70E2}"/>
          </ac:picMkLst>
        </pc:picChg>
      </pc:sldChg>
      <pc:sldMasterChg chg="addSp delSp modSp mod">
        <pc:chgData name="Raphael Lima de Paiva" userId="5b3fc9e8aca7c287" providerId="LiveId" clId="{A1DA89C7-3405-48FD-AE5A-0E6563C47C4B}" dt="2023-04-12T12:00:08.740" v="95" actId="478"/>
        <pc:sldMasterMkLst>
          <pc:docMk/>
          <pc:sldMasterMk cId="3287802713" sldId="2147483660"/>
        </pc:sldMasterMkLst>
        <pc:spChg chg="del">
          <ac:chgData name="Raphael Lima de Paiva" userId="5b3fc9e8aca7c287" providerId="LiveId" clId="{A1DA89C7-3405-48FD-AE5A-0E6563C47C4B}" dt="2023-04-03T13:37:58.504" v="14" actId="478"/>
          <ac:spMkLst>
            <pc:docMk/>
            <pc:sldMasterMk cId="3287802713" sldId="2147483660"/>
            <ac:spMk id="2" creationId="{00000000-0000-0000-0000-000000000000}"/>
          </ac:spMkLst>
        </pc:spChg>
        <pc:spChg chg="del">
          <ac:chgData name="Raphael Lima de Paiva" userId="5b3fc9e8aca7c287" providerId="LiveId" clId="{A1DA89C7-3405-48FD-AE5A-0E6563C47C4B}" dt="2023-04-03T13:37:59.720" v="15" actId="478"/>
          <ac:spMkLst>
            <pc:docMk/>
            <pc:sldMasterMk cId="3287802713" sldId="2147483660"/>
            <ac:spMk id="3" creationId="{00000000-0000-0000-0000-000000000000}"/>
          </ac:spMkLst>
        </pc:spChg>
        <pc:spChg chg="del">
          <ac:chgData name="Raphael Lima de Paiva" userId="5b3fc9e8aca7c287" providerId="LiveId" clId="{A1DA89C7-3405-48FD-AE5A-0E6563C47C4B}" dt="2023-04-03T13:39:31.673" v="30" actId="478"/>
          <ac:spMkLst>
            <pc:docMk/>
            <pc:sldMasterMk cId="3287802713" sldId="2147483660"/>
            <ac:spMk id="4" creationId="{00000000-0000-0000-0000-000000000000}"/>
          </ac:spMkLst>
        </pc:spChg>
        <pc:spChg chg="del">
          <ac:chgData name="Raphael Lima de Paiva" userId="5b3fc9e8aca7c287" providerId="LiveId" clId="{A1DA89C7-3405-48FD-AE5A-0E6563C47C4B}" dt="2023-04-03T13:39:30.313" v="29" actId="478"/>
          <ac:spMkLst>
            <pc:docMk/>
            <pc:sldMasterMk cId="3287802713" sldId="2147483660"/>
            <ac:spMk id="5" creationId="{00000000-0000-0000-0000-000000000000}"/>
          </ac:spMkLst>
        </pc:spChg>
        <pc:spChg chg="del">
          <ac:chgData name="Raphael Lima de Paiva" userId="5b3fc9e8aca7c287" providerId="LiveId" clId="{A1DA89C7-3405-48FD-AE5A-0E6563C47C4B}" dt="2023-04-03T13:39:28.922" v="28" actId="478"/>
          <ac:spMkLst>
            <pc:docMk/>
            <pc:sldMasterMk cId="3287802713" sldId="2147483660"/>
            <ac:spMk id="6" creationId="{00000000-0000-0000-0000-000000000000}"/>
          </ac:spMkLst>
        </pc:spChg>
        <pc:spChg chg="mod ord topLvl">
          <ac:chgData name="Raphael Lima de Paiva" userId="5b3fc9e8aca7c287" providerId="LiveId" clId="{A1DA89C7-3405-48FD-AE5A-0E6563C47C4B}" dt="2023-04-03T13:39:02.201" v="24" actId="165"/>
          <ac:spMkLst>
            <pc:docMk/>
            <pc:sldMasterMk cId="3287802713" sldId="2147483660"/>
            <ac:spMk id="9" creationId="{CDAA6BA0-BB22-56CE-8521-FCF8111190EE}"/>
          </ac:spMkLst>
        </pc:spChg>
        <pc:spChg chg="mod topLvl">
          <ac:chgData name="Raphael Lima de Paiva" userId="5b3fc9e8aca7c287" providerId="LiveId" clId="{A1DA89C7-3405-48FD-AE5A-0E6563C47C4B}" dt="2023-04-03T13:37:47.907" v="12" actId="555"/>
          <ac:spMkLst>
            <pc:docMk/>
            <pc:sldMasterMk cId="3287802713" sldId="2147483660"/>
            <ac:spMk id="12" creationId="{23B5D96B-ECAF-D266-BF77-E0DEC97377C7}"/>
          </ac:spMkLst>
        </pc:spChg>
        <pc:spChg chg="mod topLvl">
          <ac:chgData name="Raphael Lima de Paiva" userId="5b3fc9e8aca7c287" providerId="LiveId" clId="{A1DA89C7-3405-48FD-AE5A-0E6563C47C4B}" dt="2023-04-03T13:37:47.907" v="12" actId="555"/>
          <ac:spMkLst>
            <pc:docMk/>
            <pc:sldMasterMk cId="3287802713" sldId="2147483660"/>
            <ac:spMk id="14" creationId="{61160374-5836-A00A-C4F7-EE358E0E05B9}"/>
          </ac:spMkLst>
        </pc:spChg>
        <pc:spChg chg="mod topLvl">
          <ac:chgData name="Raphael Lima de Paiva" userId="5b3fc9e8aca7c287" providerId="LiveId" clId="{A1DA89C7-3405-48FD-AE5A-0E6563C47C4B}" dt="2023-04-03T13:37:47.907" v="12" actId="555"/>
          <ac:spMkLst>
            <pc:docMk/>
            <pc:sldMasterMk cId="3287802713" sldId="2147483660"/>
            <ac:spMk id="16" creationId="{2B2C74EC-7D7A-C7E3-3F5E-0E3F7E3544B9}"/>
          </ac:spMkLst>
        </pc:spChg>
        <pc:grpChg chg="add del mod">
          <ac:chgData name="Raphael Lima de Paiva" userId="5b3fc9e8aca7c287" providerId="LiveId" clId="{A1DA89C7-3405-48FD-AE5A-0E6563C47C4B}" dt="2023-04-03T13:39:02.201" v="24" actId="165"/>
          <ac:grpSpMkLst>
            <pc:docMk/>
            <pc:sldMasterMk cId="3287802713" sldId="2147483660"/>
            <ac:grpSpMk id="7" creationId="{3DC2E992-CB62-391F-F86B-429D680E8E65}"/>
          </ac:grpSpMkLst>
        </pc:grpChg>
        <pc:grpChg chg="add del mod">
          <ac:chgData name="Raphael Lima de Paiva" userId="5b3fc9e8aca7c287" providerId="LiveId" clId="{A1DA89C7-3405-48FD-AE5A-0E6563C47C4B}" dt="2023-04-03T13:36:34.695" v="6" actId="165"/>
          <ac:grpSpMkLst>
            <pc:docMk/>
            <pc:sldMasterMk cId="3287802713" sldId="2147483660"/>
            <ac:grpSpMk id="11" creationId="{9E19FF74-5034-C150-0170-758FF9D0F89B}"/>
          </ac:grpSpMkLst>
        </pc:grpChg>
        <pc:picChg chg="add mod">
          <ac:chgData name="Raphael Lima de Paiva" userId="5b3fc9e8aca7c287" providerId="LiveId" clId="{A1DA89C7-3405-48FD-AE5A-0E6563C47C4B}" dt="2023-04-12T11:55:58.770" v="85" actId="12789"/>
          <ac:picMkLst>
            <pc:docMk/>
            <pc:sldMasterMk cId="3287802713" sldId="2147483660"/>
            <ac:picMk id="2" creationId="{BCDB51EA-71BF-FC0F-FD3E-1481A13CBC74}"/>
          </ac:picMkLst>
        </pc:picChg>
        <pc:picChg chg="add del mod">
          <ac:chgData name="Raphael Lima de Paiva" userId="5b3fc9e8aca7c287" providerId="LiveId" clId="{A1DA89C7-3405-48FD-AE5A-0E6563C47C4B}" dt="2023-04-12T12:00:08.740" v="95" actId="478"/>
          <ac:picMkLst>
            <pc:docMk/>
            <pc:sldMasterMk cId="3287802713" sldId="2147483660"/>
            <ac:picMk id="4" creationId="{AAA2D987-8A20-E367-7B1C-90E48943E44E}"/>
          </ac:picMkLst>
        </pc:picChg>
        <pc:picChg chg="add del mod">
          <ac:chgData name="Raphael Lima de Paiva" userId="5b3fc9e8aca7c287" providerId="LiveId" clId="{A1DA89C7-3405-48FD-AE5A-0E6563C47C4B}" dt="2023-04-12T12:00:07.772" v="94" actId="478"/>
          <ac:picMkLst>
            <pc:docMk/>
            <pc:sldMasterMk cId="3287802713" sldId="2147483660"/>
            <ac:picMk id="6" creationId="{32F56A5D-3B4B-C820-D903-BB39878E0FE3}"/>
          </ac:picMkLst>
        </pc:picChg>
        <pc:picChg chg="mod ord topLvl">
          <ac:chgData name="Raphael Lima de Paiva" userId="5b3fc9e8aca7c287" providerId="LiveId" clId="{A1DA89C7-3405-48FD-AE5A-0E6563C47C4B}" dt="2023-04-03T13:39:02.201" v="24" actId="165"/>
          <ac:picMkLst>
            <pc:docMk/>
            <pc:sldMasterMk cId="3287802713" sldId="2147483660"/>
            <ac:picMk id="8" creationId="{50A5AE19-B3F3-366D-7787-2D11E45E0CE2}"/>
          </ac:picMkLst>
        </pc:picChg>
        <pc:picChg chg="mod topLvl">
          <ac:chgData name="Raphael Lima de Paiva" userId="5b3fc9e8aca7c287" providerId="LiveId" clId="{A1DA89C7-3405-48FD-AE5A-0E6563C47C4B}" dt="2023-04-03T13:39:51.658" v="34" actId="1036"/>
          <ac:picMkLst>
            <pc:docMk/>
            <pc:sldMasterMk cId="3287802713" sldId="2147483660"/>
            <ac:picMk id="13" creationId="{3ABF341B-8102-6BDE-226F-111448C6A5F4}"/>
          </ac:picMkLst>
        </pc:picChg>
        <pc:picChg chg="mod topLvl">
          <ac:chgData name="Raphael Lima de Paiva" userId="5b3fc9e8aca7c287" providerId="LiveId" clId="{A1DA89C7-3405-48FD-AE5A-0E6563C47C4B}" dt="2023-04-03T13:39:51.658" v="34" actId="1036"/>
          <ac:picMkLst>
            <pc:docMk/>
            <pc:sldMasterMk cId="3287802713" sldId="2147483660"/>
            <ac:picMk id="15" creationId="{345BF8F1-F536-F2C8-47F0-681488B168D6}"/>
          </ac:picMkLst>
        </pc:picChg>
        <pc:picChg chg="mod topLvl">
          <ac:chgData name="Raphael Lima de Paiva" userId="5b3fc9e8aca7c287" providerId="LiveId" clId="{A1DA89C7-3405-48FD-AE5A-0E6563C47C4B}" dt="2023-04-12T11:56:01.486" v="86" actId="408"/>
          <ac:picMkLst>
            <pc:docMk/>
            <pc:sldMasterMk cId="3287802713" sldId="2147483660"/>
            <ac:picMk id="17" creationId="{29120CDA-9381-1480-647D-AF241C4A5F8F}"/>
          </ac:picMkLst>
        </pc:picChg>
        <pc:picChg chg="mod topLvl">
          <ac:chgData name="Raphael Lima de Paiva" userId="5b3fc9e8aca7c287" providerId="LiveId" clId="{A1DA89C7-3405-48FD-AE5A-0E6563C47C4B}" dt="2023-04-12T11:56:01.486" v="86" actId="408"/>
          <ac:picMkLst>
            <pc:docMk/>
            <pc:sldMasterMk cId="3287802713" sldId="2147483660"/>
            <ac:picMk id="18" creationId="{FD3C8500-509B-9FF4-1409-1D2B8D68ACD4}"/>
          </ac:picMkLst>
        </pc:picChg>
        <pc:picChg chg="mod topLvl">
          <ac:chgData name="Raphael Lima de Paiva" userId="5b3fc9e8aca7c287" providerId="LiveId" clId="{A1DA89C7-3405-48FD-AE5A-0E6563C47C4B}" dt="2023-04-12T11:55:58.770" v="85" actId="12789"/>
          <ac:picMkLst>
            <pc:docMk/>
            <pc:sldMasterMk cId="3287802713" sldId="2147483660"/>
            <ac:picMk id="19" creationId="{EA5239EB-ECCC-C34F-DB39-59BD750DD277}"/>
          </ac:picMkLst>
        </pc:picChg>
        <pc:picChg chg="mod topLvl">
          <ac:chgData name="Raphael Lima de Paiva" userId="5b3fc9e8aca7c287" providerId="LiveId" clId="{A1DA89C7-3405-48FD-AE5A-0E6563C47C4B}" dt="2023-04-12T11:56:01.486" v="86" actId="408"/>
          <ac:picMkLst>
            <pc:docMk/>
            <pc:sldMasterMk cId="3287802713" sldId="2147483660"/>
            <ac:picMk id="21" creationId="{3866A975-85A2-13BF-5F66-B91C36F9D2BF}"/>
          </ac:picMkLst>
        </pc:picChg>
        <pc:cxnChg chg="mod topLvl">
          <ac:chgData name="Raphael Lima de Paiva" userId="5b3fc9e8aca7c287" providerId="LiveId" clId="{A1DA89C7-3405-48FD-AE5A-0E6563C47C4B}" dt="2023-04-03T13:39:18.590" v="27" actId="12788"/>
          <ac:cxnSpMkLst>
            <pc:docMk/>
            <pc:sldMasterMk cId="3287802713" sldId="2147483660"/>
            <ac:cxnSpMk id="10" creationId="{D24CBFB9-746A-FD60-E48B-EA52D5D6AD2A}"/>
          </ac:cxnSpMkLst>
        </pc:cxnChg>
        <pc:cxnChg chg="mod topLvl">
          <ac:chgData name="Raphael Lima de Paiva" userId="5b3fc9e8aca7c287" providerId="LiveId" clId="{A1DA89C7-3405-48FD-AE5A-0E6563C47C4B}" dt="2023-04-03T13:39:18.590" v="27" actId="12788"/>
          <ac:cxnSpMkLst>
            <pc:docMk/>
            <pc:sldMasterMk cId="3287802713" sldId="2147483660"/>
            <ac:cxnSpMk id="20" creationId="{91A8F967-FBE6-1883-45C4-6003963B6BF4}"/>
          </ac:cxnSpMkLst>
        </pc:cxn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a:prstGeom prst="rect">
            <a:avLst/>
          </a:prstGeo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a:prstGeom prst="rect">
            <a:avLst/>
          </a:prstGeo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4184377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2227451" y="11500170"/>
            <a:ext cx="27944386" cy="27410408"/>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4212542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a:prstGeom prst="rect">
            <a:avLst/>
          </a:prstGeo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300494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pt-BR"/>
              <a:t>Clique para editar o título Mestre</a:t>
            </a:r>
            <a:endParaRPr lang="en-US" dirty="0"/>
          </a:p>
        </p:txBody>
      </p:sp>
      <p:sp>
        <p:nvSpPr>
          <p:cNvPr id="3" name="Content Placeholder 2"/>
          <p:cNvSpPr>
            <a:spLocks noGrp="1"/>
          </p:cNvSpPr>
          <p:nvPr>
            <p:ph idx="1"/>
          </p:nvPr>
        </p:nvSpPr>
        <p:spPr>
          <a:xfrm>
            <a:off x="2227451" y="11500170"/>
            <a:ext cx="27944386" cy="2741040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162696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a:prstGeom prst="rect">
            <a:avLst/>
          </a:prstGeo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a:prstGeom prst="rect">
            <a:avLst/>
          </a:prstGeo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228226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180851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a:prstGeom prst="rect">
            <a:avLst/>
          </a:prstGeo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8" name="Footer Placeholder 7"/>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9" name="Slide Number Placeholder 8"/>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388383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pt-BR"/>
              <a:t>Clique para editar o título Mestre</a:t>
            </a:r>
            <a:endParaRPr lang="en-US" dirty="0"/>
          </a:p>
        </p:txBody>
      </p:sp>
      <p:sp>
        <p:nvSpPr>
          <p:cNvPr id="3" name="Date Placeholder 2"/>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4" name="Footer Placeholder 3"/>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5" name="Slide Number Placeholder 4"/>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1178432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3" name="Footer Placeholder 2"/>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4" name="Slide Number Placeholder 3"/>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1083807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a:prstGeom prst="rect">
            <a:avLst/>
          </a:prstGeo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406172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a:prstGeom prst="rect">
            <a:avLst/>
          </a:prstGeo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99C215CF-B35B-4E89-B4AA-07997AF8B529}" type="datetimeFigureOut">
              <a:rPr lang="pt-BR" smtClean="0"/>
              <a:t>12/04/2023</a:t>
            </a:fld>
            <a:endParaRPr lang="pt-BR"/>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pt-BR"/>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56E85F7C-191C-40B6-8070-9D896BEFCF4F}" type="slidenum">
              <a:rPr lang="pt-BR" smtClean="0"/>
              <a:t>‹nº›</a:t>
            </a:fld>
            <a:endParaRPr lang="pt-BR"/>
          </a:p>
        </p:txBody>
      </p:sp>
    </p:spTree>
    <p:extLst>
      <p:ext uri="{BB962C8B-B14F-4D97-AF65-F5344CB8AC3E}">
        <p14:creationId xmlns:p14="http://schemas.microsoft.com/office/powerpoint/2010/main" val="195434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eg"/><Relationship Id="rId20" Type="http://schemas.openxmlformats.org/officeDocument/2006/relationships/image" Target="../media/image8.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m 7" descr="Logotipo&#10;&#10;Descrição gerada automaticamente">
            <a:extLst>
              <a:ext uri="{FF2B5EF4-FFF2-40B4-BE49-F238E27FC236}">
                <a16:creationId xmlns:a16="http://schemas.microsoft.com/office/drawing/2014/main" id="{50A5AE19-B3F3-366D-7787-2D11E45E0CE2}"/>
              </a:ext>
            </a:extLst>
          </p:cNvPr>
          <p:cNvPicPr/>
          <p:nvPr/>
        </p:nvPicPr>
        <p:blipFill rotWithShape="1">
          <a:blip r:embed="rId13">
            <a:extLst>
              <a:ext uri="{28A0092B-C50C-407E-A947-70E740481C1C}">
                <a14:useLocalDpi xmlns:a14="http://schemas.microsoft.com/office/drawing/2010/main" val="0"/>
              </a:ext>
            </a:extLst>
          </a:blip>
          <a:srcRect l="11391" t="22256" r="9560" b="21193"/>
          <a:stretch/>
        </p:blipFill>
        <p:spPr>
          <a:xfrm>
            <a:off x="21849347" y="584261"/>
            <a:ext cx="10174642" cy="5148380"/>
          </a:xfrm>
          <a:prstGeom prst="rect">
            <a:avLst/>
          </a:prstGeom>
        </p:spPr>
      </p:pic>
      <p:sp>
        <p:nvSpPr>
          <p:cNvPr id="9" name="CaixaDeTexto 8">
            <a:extLst>
              <a:ext uri="{FF2B5EF4-FFF2-40B4-BE49-F238E27FC236}">
                <a16:creationId xmlns:a16="http://schemas.microsoft.com/office/drawing/2014/main" id="{CDAA6BA0-BB22-56CE-8521-FCF8111190EE}"/>
              </a:ext>
            </a:extLst>
          </p:cNvPr>
          <p:cNvSpPr txBox="1"/>
          <p:nvPr/>
        </p:nvSpPr>
        <p:spPr>
          <a:xfrm>
            <a:off x="673768" y="2124789"/>
            <a:ext cx="21175579" cy="2369880"/>
          </a:xfrm>
          <a:prstGeom prst="rect">
            <a:avLst/>
          </a:prstGeom>
          <a:noFill/>
        </p:spPr>
        <p:txBody>
          <a:bodyPr wrap="square">
            <a:spAutoFit/>
          </a:bodyPr>
          <a:lstStyle/>
          <a:p>
            <a:r>
              <a:rPr lang="pt-BR" sz="5200" b="1" dirty="0">
                <a:solidFill>
                  <a:srgbClr val="00006B"/>
                </a:solidFill>
                <a:latin typeface="Arial" panose="020B0604020202020204" pitchFamily="34" charset="0"/>
                <a:cs typeface="Arial" panose="020B0604020202020204" pitchFamily="34" charset="0"/>
              </a:rPr>
              <a:t>XII CONGRESSO BRASILEIRO DE ENGENHARIA DE FABRICAÇÃO</a:t>
            </a:r>
          </a:p>
          <a:p>
            <a:pPr algn="ctr"/>
            <a:endParaRPr lang="pt-BR" sz="4800" dirty="0">
              <a:latin typeface="Arial" panose="020B0604020202020204" pitchFamily="34" charset="0"/>
              <a:cs typeface="Arial" panose="020B0604020202020204" pitchFamily="34" charset="0"/>
            </a:endParaRPr>
          </a:p>
          <a:p>
            <a:pPr algn="ctr"/>
            <a:r>
              <a:rPr lang="pt-BR" sz="4800" dirty="0">
                <a:latin typeface="Arial" panose="020B0604020202020204" pitchFamily="34" charset="0"/>
                <a:cs typeface="Arial" panose="020B0604020202020204" pitchFamily="34" charset="0"/>
              </a:rPr>
              <a:t>10 a 12 de maio de 2023, Brasília-DF, Brasil</a:t>
            </a:r>
          </a:p>
        </p:txBody>
      </p:sp>
      <p:cxnSp>
        <p:nvCxnSpPr>
          <p:cNvPr id="10" name="Conector reto 9">
            <a:extLst>
              <a:ext uri="{FF2B5EF4-FFF2-40B4-BE49-F238E27FC236}">
                <a16:creationId xmlns:a16="http://schemas.microsoft.com/office/drawing/2014/main" id="{D24CBFB9-746A-FD60-E48B-EA52D5D6AD2A}"/>
              </a:ext>
            </a:extLst>
          </p:cNvPr>
          <p:cNvCxnSpPr>
            <a:cxnSpLocks/>
          </p:cNvCxnSpPr>
          <p:nvPr/>
        </p:nvCxnSpPr>
        <p:spPr>
          <a:xfrm>
            <a:off x="899644" y="6151200"/>
            <a:ext cx="30600000" cy="0"/>
          </a:xfrm>
          <a:prstGeom prst="line">
            <a:avLst/>
          </a:prstGeom>
          <a:ln>
            <a:solidFill>
              <a:srgbClr val="00006B"/>
            </a:solidFill>
          </a:ln>
        </p:spPr>
        <p:style>
          <a:lnRef idx="1">
            <a:schemeClr val="accent1"/>
          </a:lnRef>
          <a:fillRef idx="0">
            <a:schemeClr val="accent1"/>
          </a:fillRef>
          <a:effectRef idx="0">
            <a:schemeClr val="accent1"/>
          </a:effectRef>
          <a:fontRef idx="minor">
            <a:schemeClr val="tx1"/>
          </a:fontRef>
        </p:style>
      </p:cxnSp>
      <p:sp>
        <p:nvSpPr>
          <p:cNvPr id="12" name="CaixaDeTexto 11">
            <a:extLst>
              <a:ext uri="{FF2B5EF4-FFF2-40B4-BE49-F238E27FC236}">
                <a16:creationId xmlns:a16="http://schemas.microsoft.com/office/drawing/2014/main" id="{23B5D96B-ECAF-D266-BF77-E0DEC97377C7}"/>
              </a:ext>
            </a:extLst>
          </p:cNvPr>
          <p:cNvSpPr txBox="1"/>
          <p:nvPr userDrawn="1"/>
        </p:nvSpPr>
        <p:spPr>
          <a:xfrm>
            <a:off x="848782" y="39740590"/>
            <a:ext cx="3345211" cy="646331"/>
          </a:xfrm>
          <a:prstGeom prst="rect">
            <a:avLst/>
          </a:prstGeom>
          <a:noFill/>
        </p:spPr>
        <p:txBody>
          <a:bodyPr wrap="square" rtlCol="0">
            <a:spAutoFit/>
          </a:bodyPr>
          <a:lstStyle/>
          <a:p>
            <a:r>
              <a:rPr lang="pt-BR" sz="3600" b="1" dirty="0">
                <a:solidFill>
                  <a:srgbClr val="00006B"/>
                </a:solidFill>
                <a:latin typeface="Arial" panose="020B0604020202020204" pitchFamily="34" charset="0"/>
                <a:cs typeface="Arial" panose="020B0604020202020204" pitchFamily="34" charset="0"/>
              </a:rPr>
              <a:t>PROMOÇÃO:</a:t>
            </a:r>
          </a:p>
        </p:txBody>
      </p:sp>
      <p:sp>
        <p:nvSpPr>
          <p:cNvPr id="14" name="CaixaDeTexto 13">
            <a:extLst>
              <a:ext uri="{FF2B5EF4-FFF2-40B4-BE49-F238E27FC236}">
                <a16:creationId xmlns:a16="http://schemas.microsoft.com/office/drawing/2014/main" id="{61160374-5836-A00A-C4F7-EE358E0E05B9}"/>
              </a:ext>
            </a:extLst>
          </p:cNvPr>
          <p:cNvSpPr txBox="1"/>
          <p:nvPr userDrawn="1"/>
        </p:nvSpPr>
        <p:spPr>
          <a:xfrm>
            <a:off x="4904037" y="39740590"/>
            <a:ext cx="3345211" cy="646331"/>
          </a:xfrm>
          <a:prstGeom prst="rect">
            <a:avLst/>
          </a:prstGeom>
          <a:noFill/>
        </p:spPr>
        <p:txBody>
          <a:bodyPr wrap="square" rtlCol="0">
            <a:spAutoFit/>
          </a:bodyPr>
          <a:lstStyle/>
          <a:p>
            <a:r>
              <a:rPr lang="pt-BR" sz="3600" b="1" dirty="0">
                <a:solidFill>
                  <a:srgbClr val="00006B"/>
                </a:solidFill>
                <a:latin typeface="Arial" panose="020B0604020202020204" pitchFamily="34" charset="0"/>
                <a:cs typeface="Arial" panose="020B0604020202020204" pitchFamily="34" charset="0"/>
              </a:rPr>
              <a:t>REALIZAÇÃO:</a:t>
            </a:r>
          </a:p>
        </p:txBody>
      </p:sp>
      <p:sp>
        <p:nvSpPr>
          <p:cNvPr id="16" name="CaixaDeTexto 15">
            <a:extLst>
              <a:ext uri="{FF2B5EF4-FFF2-40B4-BE49-F238E27FC236}">
                <a16:creationId xmlns:a16="http://schemas.microsoft.com/office/drawing/2014/main" id="{2B2C74EC-7D7A-C7E3-3F5E-0E3F7E3544B9}"/>
              </a:ext>
            </a:extLst>
          </p:cNvPr>
          <p:cNvSpPr txBox="1"/>
          <p:nvPr userDrawn="1"/>
        </p:nvSpPr>
        <p:spPr>
          <a:xfrm>
            <a:off x="8893458" y="39740590"/>
            <a:ext cx="3345211" cy="646331"/>
          </a:xfrm>
          <a:prstGeom prst="rect">
            <a:avLst/>
          </a:prstGeom>
          <a:noFill/>
        </p:spPr>
        <p:txBody>
          <a:bodyPr wrap="square" rtlCol="0">
            <a:spAutoFit/>
          </a:bodyPr>
          <a:lstStyle/>
          <a:p>
            <a:r>
              <a:rPr lang="pt-BR" sz="3600" b="1" dirty="0">
                <a:solidFill>
                  <a:srgbClr val="00006B"/>
                </a:solidFill>
                <a:latin typeface="Arial" panose="020B0604020202020204" pitchFamily="34" charset="0"/>
                <a:cs typeface="Arial" panose="020B0604020202020204" pitchFamily="34" charset="0"/>
              </a:rPr>
              <a:t>APOIO:</a:t>
            </a:r>
          </a:p>
        </p:txBody>
      </p:sp>
      <p:cxnSp>
        <p:nvCxnSpPr>
          <p:cNvPr id="20" name="Conector reto 19">
            <a:extLst>
              <a:ext uri="{FF2B5EF4-FFF2-40B4-BE49-F238E27FC236}">
                <a16:creationId xmlns:a16="http://schemas.microsoft.com/office/drawing/2014/main" id="{91A8F967-FBE6-1883-45C4-6003963B6BF4}"/>
              </a:ext>
            </a:extLst>
          </p:cNvPr>
          <p:cNvCxnSpPr>
            <a:cxnSpLocks/>
          </p:cNvCxnSpPr>
          <p:nvPr userDrawn="1"/>
        </p:nvCxnSpPr>
        <p:spPr>
          <a:xfrm>
            <a:off x="899644" y="39420800"/>
            <a:ext cx="30600000" cy="0"/>
          </a:xfrm>
          <a:prstGeom prst="line">
            <a:avLst/>
          </a:prstGeom>
          <a:ln>
            <a:solidFill>
              <a:srgbClr val="00006B"/>
            </a:solidFill>
          </a:ln>
        </p:spPr>
        <p:style>
          <a:lnRef idx="1">
            <a:schemeClr val="accent1"/>
          </a:lnRef>
          <a:fillRef idx="0">
            <a:schemeClr val="accent1"/>
          </a:fillRef>
          <a:effectRef idx="0">
            <a:schemeClr val="accent1"/>
          </a:effectRef>
          <a:fontRef idx="minor">
            <a:schemeClr val="tx1"/>
          </a:fontRef>
        </p:style>
      </p:cxnSp>
      <p:pic>
        <p:nvPicPr>
          <p:cNvPr id="3" name="Picture 2" descr="INPE/2º CubeDesign">
            <a:extLst>
              <a:ext uri="{FF2B5EF4-FFF2-40B4-BE49-F238E27FC236}">
                <a16:creationId xmlns:a16="http://schemas.microsoft.com/office/drawing/2014/main" id="{DAD9AF95-BFD3-BE28-A35C-94277ECA3EAD}"/>
              </a:ext>
            </a:extLst>
          </p:cNvPr>
          <p:cNvPicPr/>
          <p:nvPr userDrawn="1"/>
        </p:nvPicPr>
        <p:blipFill rotWithShape="1">
          <a:blip r:embed="rId14">
            <a:extLst>
              <a:ext uri="{28A0092B-C50C-407E-A947-70E740481C1C}">
                <a14:useLocalDpi xmlns:a14="http://schemas.microsoft.com/office/drawing/2010/main" val="0"/>
              </a:ext>
            </a:extLst>
          </a:blip>
          <a:srcRect t="28561" b="20896"/>
          <a:stretch/>
        </p:blipFill>
        <p:spPr bwMode="auto">
          <a:xfrm>
            <a:off x="770522" y="40775308"/>
            <a:ext cx="3875217" cy="12731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B5F3143E-A0A7-3E1F-6A16-1E9B4232BDBE}"/>
              </a:ext>
            </a:extLst>
          </p:cNvPr>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71404" y="40752582"/>
            <a:ext cx="2637175" cy="1318588"/>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m 4" descr="Desenho com traços pretos em fundo branco e letras pretas em fundo branco&#10;&#10;Descrição gerada automaticamente com confiança média">
            <a:extLst>
              <a:ext uri="{FF2B5EF4-FFF2-40B4-BE49-F238E27FC236}">
                <a16:creationId xmlns:a16="http://schemas.microsoft.com/office/drawing/2014/main" id="{0F85CEB1-B0C6-D110-EAD0-9B4A53F57635}"/>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7740121" y="41008463"/>
            <a:ext cx="2902269" cy="1039981"/>
          </a:xfrm>
          <a:prstGeom prst="rect">
            <a:avLst/>
          </a:prstGeom>
        </p:spPr>
      </p:pic>
      <p:pic>
        <p:nvPicPr>
          <p:cNvPr id="6" name="Imagem 5" descr="Logotipo&#10;&#10;Descrição gerada automaticamente">
            <a:extLst>
              <a:ext uri="{FF2B5EF4-FFF2-40B4-BE49-F238E27FC236}">
                <a16:creationId xmlns:a16="http://schemas.microsoft.com/office/drawing/2014/main" id="{3B778C36-6AF2-5DC9-4BCC-D7D77B5C630E}"/>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1672859" y="40918914"/>
            <a:ext cx="3557609" cy="1039981"/>
          </a:xfrm>
          <a:prstGeom prst="rect">
            <a:avLst/>
          </a:prstGeom>
        </p:spPr>
      </p:pic>
      <p:pic>
        <p:nvPicPr>
          <p:cNvPr id="7" name="Imagem 6" descr="Uma imagem contendo Diagrama&#10;&#10;Descrição gerada automaticamente">
            <a:extLst>
              <a:ext uri="{FF2B5EF4-FFF2-40B4-BE49-F238E27FC236}">
                <a16:creationId xmlns:a16="http://schemas.microsoft.com/office/drawing/2014/main" id="{93193DE9-74BB-E8DD-47ED-F6CC629F3CE2}"/>
              </a:ext>
            </a:extLst>
          </p:cNvPr>
          <p:cNvPicPr>
            <a:picLocks noChangeAspect="1"/>
          </p:cNvPicPr>
          <p:nvPr userDrawn="1"/>
        </p:nvPicPr>
        <p:blipFill rotWithShape="1">
          <a:blip r:embed="rId18">
            <a:extLst>
              <a:ext uri="{28A0092B-C50C-407E-A947-70E740481C1C}">
                <a14:useLocalDpi xmlns:a14="http://schemas.microsoft.com/office/drawing/2010/main" val="0"/>
              </a:ext>
            </a:extLst>
          </a:blip>
          <a:srcRect l="-1" r="61068" b="5904"/>
          <a:stretch/>
        </p:blipFill>
        <p:spPr>
          <a:xfrm>
            <a:off x="30501220" y="40891884"/>
            <a:ext cx="1127546" cy="1039981"/>
          </a:xfrm>
          <a:prstGeom prst="rect">
            <a:avLst/>
          </a:prstGeom>
        </p:spPr>
      </p:pic>
      <p:pic>
        <p:nvPicPr>
          <p:cNvPr id="11" name="Imagem 10" descr="Logotipo&#10;&#10;Descrição gerada automaticamente">
            <a:extLst>
              <a:ext uri="{FF2B5EF4-FFF2-40B4-BE49-F238E27FC236}">
                <a16:creationId xmlns:a16="http://schemas.microsoft.com/office/drawing/2014/main" id="{8693C3EC-A6FF-0330-B3F2-29538FAD9086}"/>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6260937" y="40891884"/>
            <a:ext cx="3209815" cy="1039981"/>
          </a:xfrm>
          <a:prstGeom prst="rect">
            <a:avLst/>
          </a:prstGeom>
        </p:spPr>
      </p:pic>
      <p:pic>
        <p:nvPicPr>
          <p:cNvPr id="22" name="Imagem 21" descr="Uma imagem contendo Texto&#10;&#10;Descrição gerada automaticamente">
            <a:extLst>
              <a:ext uri="{FF2B5EF4-FFF2-40B4-BE49-F238E27FC236}">
                <a16:creationId xmlns:a16="http://schemas.microsoft.com/office/drawing/2014/main" id="{40B7B932-CB26-DF63-26F1-A1A683782F36}"/>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614502" y="40775308"/>
            <a:ext cx="4021259" cy="1299976"/>
          </a:xfrm>
          <a:prstGeom prst="rect">
            <a:avLst/>
          </a:prstGeom>
        </p:spPr>
      </p:pic>
      <p:pic>
        <p:nvPicPr>
          <p:cNvPr id="23" name="Imagem 22" descr="Logotipo&#10;&#10;Descrição gerada automaticamente">
            <a:extLst>
              <a:ext uri="{FF2B5EF4-FFF2-40B4-BE49-F238E27FC236}">
                <a16:creationId xmlns:a16="http://schemas.microsoft.com/office/drawing/2014/main" id="{65E6E4E0-BEB5-B38C-FB8C-77C5A9BB640C}"/>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3666230" y="40861926"/>
            <a:ext cx="3043422" cy="1299976"/>
          </a:xfrm>
          <a:prstGeom prst="rect">
            <a:avLst/>
          </a:prstGeom>
        </p:spPr>
      </p:pic>
    </p:spTree>
    <p:extLst>
      <p:ext uri="{BB962C8B-B14F-4D97-AF65-F5344CB8AC3E}">
        <p14:creationId xmlns:p14="http://schemas.microsoft.com/office/powerpoint/2010/main" val="3287802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tângulo 41">
            <a:extLst>
              <a:ext uri="{FF2B5EF4-FFF2-40B4-BE49-F238E27FC236}">
                <a16:creationId xmlns:a16="http://schemas.microsoft.com/office/drawing/2014/main" id="{D39F5652-8368-7F01-84F2-97862620F912}"/>
              </a:ext>
            </a:extLst>
          </p:cNvPr>
          <p:cNvSpPr/>
          <p:nvPr/>
        </p:nvSpPr>
        <p:spPr>
          <a:xfrm>
            <a:off x="0" y="0"/>
            <a:ext cx="32399288" cy="4320063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t-BR">
              <a:latin typeface="Arial" panose="020B0604020202020204" pitchFamily="34" charset="0"/>
              <a:cs typeface="Arial" panose="020B0604020202020204" pitchFamily="34" charset="0"/>
            </a:endParaRPr>
          </a:p>
        </p:txBody>
      </p:sp>
      <p:sp>
        <p:nvSpPr>
          <p:cNvPr id="19" name="CaixaDeTexto 18">
            <a:extLst>
              <a:ext uri="{FF2B5EF4-FFF2-40B4-BE49-F238E27FC236}">
                <a16:creationId xmlns:a16="http://schemas.microsoft.com/office/drawing/2014/main" id="{BDC4F397-CCEB-3708-E204-0B4600452949}"/>
              </a:ext>
            </a:extLst>
          </p:cNvPr>
          <p:cNvSpPr txBox="1"/>
          <p:nvPr/>
        </p:nvSpPr>
        <p:spPr>
          <a:xfrm>
            <a:off x="899644" y="10019703"/>
            <a:ext cx="148500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pt-BR" sz="4000" b="1" dirty="0">
                <a:solidFill>
                  <a:srgbClr val="00006B"/>
                </a:solidFill>
                <a:latin typeface="Arial" panose="020B0604020202020204" pitchFamily="34" charset="0"/>
                <a:cs typeface="Arial" panose="020B0604020202020204" pitchFamily="34" charset="0"/>
              </a:rPr>
              <a:t>INTRODUÇÃO</a:t>
            </a:r>
          </a:p>
        </p:txBody>
      </p:sp>
      <p:sp>
        <p:nvSpPr>
          <p:cNvPr id="20" name="CaixaDeTexto 19">
            <a:extLst>
              <a:ext uri="{FF2B5EF4-FFF2-40B4-BE49-F238E27FC236}">
                <a16:creationId xmlns:a16="http://schemas.microsoft.com/office/drawing/2014/main" id="{668E61DF-CE11-321A-43A9-E568F0CD027F}"/>
              </a:ext>
            </a:extLst>
          </p:cNvPr>
          <p:cNvSpPr txBox="1"/>
          <p:nvPr/>
        </p:nvSpPr>
        <p:spPr>
          <a:xfrm>
            <a:off x="899644" y="23879703"/>
            <a:ext cx="148500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pt-BR" sz="4000" b="1" dirty="0">
                <a:solidFill>
                  <a:srgbClr val="00006B"/>
                </a:solidFill>
                <a:latin typeface="Arial" panose="020B0604020202020204" pitchFamily="34" charset="0"/>
                <a:cs typeface="Arial" panose="020B0604020202020204" pitchFamily="34" charset="0"/>
              </a:rPr>
              <a:t>METODOLOGIA</a:t>
            </a:r>
          </a:p>
        </p:txBody>
      </p:sp>
      <p:sp>
        <p:nvSpPr>
          <p:cNvPr id="21" name="CaixaDeTexto 20">
            <a:extLst>
              <a:ext uri="{FF2B5EF4-FFF2-40B4-BE49-F238E27FC236}">
                <a16:creationId xmlns:a16="http://schemas.microsoft.com/office/drawing/2014/main" id="{2089C05B-972E-30B8-C74B-388D723F9F87}"/>
              </a:ext>
            </a:extLst>
          </p:cNvPr>
          <p:cNvSpPr txBox="1"/>
          <p:nvPr/>
        </p:nvSpPr>
        <p:spPr>
          <a:xfrm>
            <a:off x="16649644" y="10019703"/>
            <a:ext cx="148500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pt-BR" sz="4000" b="1" dirty="0">
                <a:solidFill>
                  <a:srgbClr val="00006B"/>
                </a:solidFill>
                <a:latin typeface="Arial" panose="020B0604020202020204" pitchFamily="34" charset="0"/>
                <a:cs typeface="Arial" panose="020B0604020202020204" pitchFamily="34" charset="0"/>
              </a:rPr>
              <a:t>RESULTADOS E DISCUSSÕES</a:t>
            </a:r>
          </a:p>
        </p:txBody>
      </p:sp>
      <p:sp>
        <p:nvSpPr>
          <p:cNvPr id="22" name="CaixaDeTexto 21">
            <a:extLst>
              <a:ext uri="{FF2B5EF4-FFF2-40B4-BE49-F238E27FC236}">
                <a16:creationId xmlns:a16="http://schemas.microsoft.com/office/drawing/2014/main" id="{E10F7AA9-2FA2-2B9F-12E3-2BDC93244133}"/>
              </a:ext>
            </a:extLst>
          </p:cNvPr>
          <p:cNvSpPr txBox="1"/>
          <p:nvPr/>
        </p:nvSpPr>
        <p:spPr>
          <a:xfrm>
            <a:off x="16650000" y="23205603"/>
            <a:ext cx="148500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pt-BR" sz="4000" b="1" dirty="0">
                <a:solidFill>
                  <a:srgbClr val="00006B"/>
                </a:solidFill>
                <a:latin typeface="Arial" panose="020B0604020202020204" pitchFamily="34" charset="0"/>
                <a:cs typeface="Arial" panose="020B0604020202020204" pitchFamily="34" charset="0"/>
              </a:rPr>
              <a:t>CONCLUSÕES</a:t>
            </a:r>
          </a:p>
        </p:txBody>
      </p:sp>
      <p:sp>
        <p:nvSpPr>
          <p:cNvPr id="23" name="CaixaDeTexto 22">
            <a:extLst>
              <a:ext uri="{FF2B5EF4-FFF2-40B4-BE49-F238E27FC236}">
                <a16:creationId xmlns:a16="http://schemas.microsoft.com/office/drawing/2014/main" id="{AA4E5160-C45F-17E4-DDBA-D3EDF3380FC7}"/>
              </a:ext>
            </a:extLst>
          </p:cNvPr>
          <p:cNvSpPr txBox="1"/>
          <p:nvPr/>
        </p:nvSpPr>
        <p:spPr>
          <a:xfrm>
            <a:off x="16631692" y="29325603"/>
            <a:ext cx="148500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pt-BR" sz="4000" b="1" dirty="0">
                <a:solidFill>
                  <a:srgbClr val="00006B"/>
                </a:solidFill>
                <a:latin typeface="Arial" panose="020B0604020202020204" pitchFamily="34" charset="0"/>
                <a:cs typeface="Arial" panose="020B0604020202020204" pitchFamily="34" charset="0"/>
              </a:rPr>
              <a:t>AGRADECIMENTOS</a:t>
            </a:r>
          </a:p>
        </p:txBody>
      </p:sp>
      <p:sp>
        <p:nvSpPr>
          <p:cNvPr id="24" name="CaixaDeTexto 23">
            <a:extLst>
              <a:ext uri="{FF2B5EF4-FFF2-40B4-BE49-F238E27FC236}">
                <a16:creationId xmlns:a16="http://schemas.microsoft.com/office/drawing/2014/main" id="{D74DA8BF-905C-5F0A-0AAA-CCAE2CC3EF9B}"/>
              </a:ext>
            </a:extLst>
          </p:cNvPr>
          <p:cNvSpPr txBox="1"/>
          <p:nvPr/>
        </p:nvSpPr>
        <p:spPr>
          <a:xfrm>
            <a:off x="16650000" y="31485603"/>
            <a:ext cx="148500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pt-BR" sz="4000" b="1" dirty="0">
                <a:solidFill>
                  <a:srgbClr val="00006B"/>
                </a:solidFill>
                <a:latin typeface="Arial" panose="020B0604020202020204" pitchFamily="34" charset="0"/>
                <a:cs typeface="Arial" panose="020B0604020202020204" pitchFamily="34" charset="0"/>
              </a:rPr>
              <a:t>REFERÊNCIAS</a:t>
            </a:r>
          </a:p>
        </p:txBody>
      </p:sp>
      <p:sp>
        <p:nvSpPr>
          <p:cNvPr id="25" name="CaixaDeTexto 24">
            <a:extLst>
              <a:ext uri="{FF2B5EF4-FFF2-40B4-BE49-F238E27FC236}">
                <a16:creationId xmlns:a16="http://schemas.microsoft.com/office/drawing/2014/main" id="{273B6FC5-A1F1-295D-07FA-D3EFC2B3F255}"/>
              </a:ext>
            </a:extLst>
          </p:cNvPr>
          <p:cNvSpPr txBox="1"/>
          <p:nvPr/>
        </p:nvSpPr>
        <p:spPr>
          <a:xfrm>
            <a:off x="900000" y="11099703"/>
            <a:ext cx="14850000" cy="12018675"/>
          </a:xfrm>
          <a:prstGeom prst="rect">
            <a:avLst/>
          </a:prstGeom>
          <a:noFill/>
        </p:spPr>
        <p:txBody>
          <a:bodyPr wrap="square" rtlCol="0">
            <a:spAutoFit/>
          </a:bodyPr>
          <a:lstStyle/>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a:p>
            <a:pPr algn="just">
              <a:spcAft>
                <a:spcPts val="600"/>
              </a:spcAft>
            </a:pPr>
            <a:r>
              <a:rPr lang="pt-BR" sz="3000" dirty="0">
                <a:latin typeface="Arial" panose="020B0604020202020204" pitchFamily="34" charset="0"/>
                <a:cs typeface="Arial" panose="020B0604020202020204" pitchFamily="34" charset="0"/>
              </a:rPr>
              <a:t>Inserir texto da Introdução, inserir texto da introdução, inserir texto da introdução, inserir texto da introdução, inserir texto da introdução, inserir texto da introdução.</a:t>
            </a:r>
          </a:p>
        </p:txBody>
      </p:sp>
      <p:sp>
        <p:nvSpPr>
          <p:cNvPr id="26" name="CaixaDeTexto 25">
            <a:extLst>
              <a:ext uri="{FF2B5EF4-FFF2-40B4-BE49-F238E27FC236}">
                <a16:creationId xmlns:a16="http://schemas.microsoft.com/office/drawing/2014/main" id="{52B0E224-FFB1-181F-C7A5-7EAAD439B8A1}"/>
              </a:ext>
            </a:extLst>
          </p:cNvPr>
          <p:cNvSpPr txBox="1"/>
          <p:nvPr/>
        </p:nvSpPr>
        <p:spPr>
          <a:xfrm>
            <a:off x="900000" y="24959703"/>
            <a:ext cx="14850000" cy="10018127"/>
          </a:xfrm>
          <a:prstGeom prst="rect">
            <a:avLst/>
          </a:prstGeom>
          <a:noFill/>
        </p:spPr>
        <p:txBody>
          <a:bodyPr wrap="square" rtlCol="0">
            <a:spAutoFit/>
          </a:bodyPr>
          <a:lstStyle/>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a:p>
            <a:pPr algn="just">
              <a:spcAft>
                <a:spcPts val="600"/>
              </a:spcAft>
            </a:pPr>
            <a:r>
              <a:rPr lang="pt-BR" sz="3000" dirty="0">
                <a:latin typeface="Arial" panose="020B0604020202020204" pitchFamily="34" charset="0"/>
                <a:cs typeface="Arial" panose="020B0604020202020204" pitchFamily="34" charset="0"/>
              </a:rPr>
              <a:t>Inserir texto dos Métodos, inserir texto dos Métodos, inserir texto dos Métodos, inserir texto dos Métodos, inserir texto dos Métodos, inserir texto dos Métodos.</a:t>
            </a:r>
          </a:p>
        </p:txBody>
      </p:sp>
      <p:sp>
        <p:nvSpPr>
          <p:cNvPr id="27" name="CaixaDeTexto 26">
            <a:extLst>
              <a:ext uri="{FF2B5EF4-FFF2-40B4-BE49-F238E27FC236}">
                <a16:creationId xmlns:a16="http://schemas.microsoft.com/office/drawing/2014/main" id="{8D1C1F22-9124-6290-A918-82AE9D4C5CC3}"/>
              </a:ext>
            </a:extLst>
          </p:cNvPr>
          <p:cNvSpPr txBox="1"/>
          <p:nvPr/>
        </p:nvSpPr>
        <p:spPr>
          <a:xfrm>
            <a:off x="19268560" y="22003932"/>
            <a:ext cx="9704862" cy="553998"/>
          </a:xfrm>
          <a:prstGeom prst="rect">
            <a:avLst/>
          </a:prstGeom>
          <a:noFill/>
        </p:spPr>
        <p:txBody>
          <a:bodyPr wrap="square" rtlCol="0">
            <a:spAutoFit/>
          </a:bodyPr>
          <a:lstStyle/>
          <a:p>
            <a:pPr algn="ctr"/>
            <a:r>
              <a:rPr lang="pt-BR" sz="3000" dirty="0">
                <a:latin typeface="Arial" panose="020B0604020202020204" pitchFamily="34" charset="0"/>
                <a:cs typeface="Arial" panose="020B0604020202020204" pitchFamily="34" charset="0"/>
              </a:rPr>
              <a:t>Figura 1. Exemplo de figura.</a:t>
            </a:r>
          </a:p>
        </p:txBody>
      </p:sp>
      <p:sp>
        <p:nvSpPr>
          <p:cNvPr id="28" name="CaixaDeTexto 27">
            <a:extLst>
              <a:ext uri="{FF2B5EF4-FFF2-40B4-BE49-F238E27FC236}">
                <a16:creationId xmlns:a16="http://schemas.microsoft.com/office/drawing/2014/main" id="{F6B3A990-8A5E-4E04-6F21-23C015A92328}"/>
              </a:ext>
            </a:extLst>
          </p:cNvPr>
          <p:cNvSpPr txBox="1"/>
          <p:nvPr/>
        </p:nvSpPr>
        <p:spPr>
          <a:xfrm>
            <a:off x="16649644" y="11099703"/>
            <a:ext cx="14850000" cy="6093976"/>
          </a:xfrm>
          <a:prstGeom prst="rect">
            <a:avLst/>
          </a:prstGeom>
          <a:noFill/>
        </p:spPr>
        <p:txBody>
          <a:bodyPr wrap="square" rtlCol="0">
            <a:spAutoFit/>
          </a:bodyPr>
          <a:lstStyle/>
          <a:p>
            <a:pPr algn="just">
              <a:spcAft>
                <a:spcPts val="600"/>
              </a:spcAft>
            </a:pPr>
            <a:r>
              <a:rPr lang="pt-BR" sz="3000" dirty="0">
                <a:latin typeface="Arial" panose="020B0604020202020204" pitchFamily="34" charset="0"/>
                <a:cs typeface="Arial" panose="020B0604020202020204" pitchFamily="34" charset="0"/>
              </a:rPr>
              <a:t>Inserir texto dos resultados e discussões, inserir texto dos resultados e discussões</a:t>
            </a:r>
            <a:r>
              <a:rPr lang="pt-BR" sz="3000">
                <a:latin typeface="Arial" panose="020B0604020202020204" pitchFamily="34" charset="0"/>
                <a:cs typeface="Arial" panose="020B0604020202020204" pitchFamily="34" charset="0"/>
              </a:rPr>
              <a:t>,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inserir texto dos resultados e discussões. </a:t>
            </a:r>
            <a:endParaRPr lang="pt-BR" sz="3000" dirty="0">
              <a:latin typeface="Arial" panose="020B0604020202020204" pitchFamily="34" charset="0"/>
              <a:cs typeface="Arial" panose="020B0604020202020204" pitchFamily="34" charset="0"/>
            </a:endParaRPr>
          </a:p>
        </p:txBody>
      </p:sp>
      <p:pic>
        <p:nvPicPr>
          <p:cNvPr id="29" name="Imagem 28">
            <a:extLst>
              <a:ext uri="{FF2B5EF4-FFF2-40B4-BE49-F238E27FC236}">
                <a16:creationId xmlns:a16="http://schemas.microsoft.com/office/drawing/2014/main" id="{4745DC8F-9B92-F5B2-F7ED-62665B342078}"/>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0402657" y="17295897"/>
            <a:ext cx="7436668" cy="4708035"/>
          </a:xfrm>
          <a:prstGeom prst="rect">
            <a:avLst/>
          </a:prstGeom>
        </p:spPr>
      </p:pic>
      <p:graphicFrame>
        <p:nvGraphicFramePr>
          <p:cNvPr id="30" name="Tabela 72">
            <a:extLst>
              <a:ext uri="{FF2B5EF4-FFF2-40B4-BE49-F238E27FC236}">
                <a16:creationId xmlns:a16="http://schemas.microsoft.com/office/drawing/2014/main" id="{9EC40A99-66C2-B074-E6EC-A681102471CA}"/>
              </a:ext>
            </a:extLst>
          </p:cNvPr>
          <p:cNvGraphicFramePr>
            <a:graphicFrameLocks noGrp="1"/>
          </p:cNvGraphicFramePr>
          <p:nvPr>
            <p:extLst>
              <p:ext uri="{D42A27DB-BD31-4B8C-83A1-F6EECF244321}">
                <p14:modId xmlns:p14="http://schemas.microsoft.com/office/powerpoint/2010/main" val="1706363531"/>
              </p:ext>
            </p:extLst>
          </p:nvPr>
        </p:nvGraphicFramePr>
        <p:xfrm>
          <a:off x="2021152" y="35990383"/>
          <a:ext cx="12600000" cy="2302647"/>
        </p:xfrm>
        <a:graphic>
          <a:graphicData uri="http://schemas.openxmlformats.org/drawingml/2006/table">
            <a:tbl>
              <a:tblPr firstRow="1" bandRow="1">
                <a:tableStyleId>{74C1A8A3-306A-4EB7-A6B1-4F7E0EB9C5D6}</a:tableStyleId>
              </a:tblPr>
              <a:tblGrid>
                <a:gridCol w="6177972">
                  <a:extLst>
                    <a:ext uri="{9D8B030D-6E8A-4147-A177-3AD203B41FA5}">
                      <a16:colId xmlns:a16="http://schemas.microsoft.com/office/drawing/2014/main" val="880388354"/>
                    </a:ext>
                  </a:extLst>
                </a:gridCol>
                <a:gridCol w="3384376">
                  <a:extLst>
                    <a:ext uri="{9D8B030D-6E8A-4147-A177-3AD203B41FA5}">
                      <a16:colId xmlns:a16="http://schemas.microsoft.com/office/drawing/2014/main" val="3806735470"/>
                    </a:ext>
                  </a:extLst>
                </a:gridCol>
                <a:gridCol w="3037652">
                  <a:extLst>
                    <a:ext uri="{9D8B030D-6E8A-4147-A177-3AD203B41FA5}">
                      <a16:colId xmlns:a16="http://schemas.microsoft.com/office/drawing/2014/main" val="3338574810"/>
                    </a:ext>
                  </a:extLst>
                </a:gridCol>
              </a:tblGrid>
              <a:tr h="767549">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Propriedades do material</a:t>
                      </a:r>
                    </a:p>
                  </a:txBody>
                  <a:tcPr marL="44450" marR="44450" marT="0" marB="0" anchor="ctr"/>
                </a:tc>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CFRC-TWILL</a:t>
                      </a:r>
                    </a:p>
                  </a:txBody>
                  <a:tcPr marL="44450" marR="44450" marT="0" marB="0" anchor="ctr"/>
                </a:tc>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CFRC-4HS</a:t>
                      </a:r>
                    </a:p>
                  </a:txBody>
                  <a:tcPr marL="44450" marR="44450" marT="0" marB="0" anchor="ctr"/>
                </a:tc>
                <a:extLst>
                  <a:ext uri="{0D108BD9-81ED-4DB2-BD59-A6C34878D82A}">
                    <a16:rowId xmlns:a16="http://schemas.microsoft.com/office/drawing/2014/main" val="3502280415"/>
                  </a:ext>
                </a:extLst>
              </a:tr>
              <a:tr h="767549">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Resistência à Flexão (MPa)</a:t>
                      </a:r>
                    </a:p>
                  </a:txBody>
                  <a:tcPr marL="44450" marR="44450" marT="0" marB="0" anchor="ctr"/>
                </a:tc>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209,0 </a:t>
                      </a:r>
                      <a:r>
                        <a:rPr lang="pt-BR" sz="3000" kern="1200" dirty="0">
                          <a:solidFill>
                            <a:schemeClr val="tx1"/>
                          </a:solidFill>
                          <a:latin typeface="Arial" panose="020B0604020202020204" pitchFamily="34" charset="0"/>
                          <a:ea typeface="+mn-ea"/>
                          <a:cs typeface="Arial" panose="020B0604020202020204" pitchFamily="34" charset="0"/>
                          <a:sym typeface="Symbol" panose="05050102010706020507" pitchFamily="18" charset="2"/>
                        </a:rPr>
                        <a:t></a:t>
                      </a:r>
                      <a:r>
                        <a:rPr lang="pt-BR" sz="3000" kern="1200" dirty="0">
                          <a:solidFill>
                            <a:schemeClr val="tx1"/>
                          </a:solidFill>
                          <a:latin typeface="Arial" panose="020B0604020202020204" pitchFamily="34" charset="0"/>
                          <a:ea typeface="+mn-ea"/>
                          <a:cs typeface="Arial" panose="020B0604020202020204" pitchFamily="34" charset="0"/>
                        </a:rPr>
                        <a:t> 10,0</a:t>
                      </a:r>
                    </a:p>
                  </a:txBody>
                  <a:tcPr marL="44450" marR="44450" marT="0" marB="0" anchor="ctr"/>
                </a:tc>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180,0 </a:t>
                      </a:r>
                      <a:r>
                        <a:rPr lang="pt-BR" sz="3000" kern="1200" dirty="0">
                          <a:solidFill>
                            <a:schemeClr val="tx1"/>
                          </a:solidFill>
                          <a:latin typeface="Arial" panose="020B0604020202020204" pitchFamily="34" charset="0"/>
                          <a:ea typeface="+mn-ea"/>
                          <a:cs typeface="Arial" panose="020B0604020202020204" pitchFamily="34" charset="0"/>
                          <a:sym typeface="Symbol" panose="05050102010706020507" pitchFamily="18" charset="2"/>
                        </a:rPr>
                        <a:t></a:t>
                      </a:r>
                      <a:r>
                        <a:rPr lang="pt-BR" sz="3000" kern="1200" dirty="0">
                          <a:solidFill>
                            <a:schemeClr val="tx1"/>
                          </a:solidFill>
                          <a:latin typeface="Arial" panose="020B0604020202020204" pitchFamily="34" charset="0"/>
                          <a:ea typeface="+mn-ea"/>
                          <a:cs typeface="Arial" panose="020B0604020202020204" pitchFamily="34" charset="0"/>
                        </a:rPr>
                        <a:t> 15,0</a:t>
                      </a:r>
                    </a:p>
                  </a:txBody>
                  <a:tcPr marL="44450" marR="44450" marT="0" marB="0" anchor="ctr"/>
                </a:tc>
                <a:extLst>
                  <a:ext uri="{0D108BD9-81ED-4DB2-BD59-A6C34878D82A}">
                    <a16:rowId xmlns:a16="http://schemas.microsoft.com/office/drawing/2014/main" val="1063793149"/>
                  </a:ext>
                </a:extLst>
              </a:tr>
              <a:tr h="767549">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Módulo de Flexão (</a:t>
                      </a:r>
                      <a:r>
                        <a:rPr lang="pt-BR" sz="3000" kern="1200" dirty="0" err="1">
                          <a:solidFill>
                            <a:schemeClr val="tx1"/>
                          </a:solidFill>
                          <a:latin typeface="Arial" panose="020B0604020202020204" pitchFamily="34" charset="0"/>
                          <a:ea typeface="+mn-ea"/>
                          <a:cs typeface="Arial" panose="020B0604020202020204" pitchFamily="34" charset="0"/>
                        </a:rPr>
                        <a:t>GPa</a:t>
                      </a:r>
                      <a:r>
                        <a:rPr lang="pt-BR" sz="3000" kern="1200" dirty="0">
                          <a:solidFill>
                            <a:schemeClr val="tx1"/>
                          </a:solidFill>
                          <a:latin typeface="Arial" panose="020B0604020202020204" pitchFamily="34" charset="0"/>
                          <a:ea typeface="+mn-ea"/>
                          <a:cs typeface="Arial" panose="020B0604020202020204" pitchFamily="34" charset="0"/>
                        </a:rPr>
                        <a:t>)</a:t>
                      </a:r>
                    </a:p>
                  </a:txBody>
                  <a:tcPr marL="44450" marR="44450" marT="0" marB="0" anchor="ctr"/>
                </a:tc>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57,0 </a:t>
                      </a:r>
                      <a:r>
                        <a:rPr lang="pt-BR" sz="3000" kern="1200" dirty="0">
                          <a:solidFill>
                            <a:schemeClr val="tx1"/>
                          </a:solidFill>
                          <a:latin typeface="Arial" panose="020B0604020202020204" pitchFamily="34" charset="0"/>
                          <a:ea typeface="+mn-ea"/>
                          <a:cs typeface="Arial" panose="020B0604020202020204" pitchFamily="34" charset="0"/>
                          <a:sym typeface="Symbol" panose="05050102010706020507" pitchFamily="18" charset="2"/>
                        </a:rPr>
                        <a:t></a:t>
                      </a:r>
                      <a:r>
                        <a:rPr lang="pt-BR" sz="3000" kern="1200" dirty="0">
                          <a:solidFill>
                            <a:schemeClr val="tx1"/>
                          </a:solidFill>
                          <a:latin typeface="Arial" panose="020B0604020202020204" pitchFamily="34" charset="0"/>
                          <a:ea typeface="+mn-ea"/>
                          <a:cs typeface="Arial" panose="020B0604020202020204" pitchFamily="34" charset="0"/>
                        </a:rPr>
                        <a:t> 2,8</a:t>
                      </a:r>
                    </a:p>
                  </a:txBody>
                  <a:tcPr marL="44450" marR="44450" marT="0" marB="0" anchor="ctr"/>
                </a:tc>
                <a:tc>
                  <a:txBody>
                    <a:bodyPr/>
                    <a:lstStyle/>
                    <a:p>
                      <a:pPr algn="ctr">
                        <a:lnSpc>
                          <a:spcPct val="107000"/>
                        </a:lnSpc>
                      </a:pPr>
                      <a:r>
                        <a:rPr lang="pt-BR" sz="3000" kern="1200" dirty="0">
                          <a:solidFill>
                            <a:schemeClr val="tx1"/>
                          </a:solidFill>
                          <a:latin typeface="Arial" panose="020B0604020202020204" pitchFamily="34" charset="0"/>
                          <a:ea typeface="+mn-ea"/>
                          <a:cs typeface="Arial" panose="020B0604020202020204" pitchFamily="34" charset="0"/>
                        </a:rPr>
                        <a:t>18,0 </a:t>
                      </a:r>
                      <a:r>
                        <a:rPr lang="pt-BR" sz="3000" kern="1200" dirty="0">
                          <a:solidFill>
                            <a:schemeClr val="tx1"/>
                          </a:solidFill>
                          <a:latin typeface="Arial" panose="020B0604020202020204" pitchFamily="34" charset="0"/>
                          <a:ea typeface="+mn-ea"/>
                          <a:cs typeface="Arial" panose="020B0604020202020204" pitchFamily="34" charset="0"/>
                          <a:sym typeface="Symbol" panose="05050102010706020507" pitchFamily="18" charset="2"/>
                        </a:rPr>
                        <a:t></a:t>
                      </a:r>
                      <a:r>
                        <a:rPr lang="pt-BR" sz="3000" kern="1200" dirty="0">
                          <a:solidFill>
                            <a:schemeClr val="tx1"/>
                          </a:solidFill>
                          <a:latin typeface="Arial" panose="020B0604020202020204" pitchFamily="34" charset="0"/>
                          <a:ea typeface="+mn-ea"/>
                          <a:cs typeface="Arial" panose="020B0604020202020204" pitchFamily="34" charset="0"/>
                        </a:rPr>
                        <a:t> 1,3</a:t>
                      </a:r>
                    </a:p>
                  </a:txBody>
                  <a:tcPr marL="44450" marR="44450" marT="0" marB="0" anchor="ctr"/>
                </a:tc>
                <a:extLst>
                  <a:ext uri="{0D108BD9-81ED-4DB2-BD59-A6C34878D82A}">
                    <a16:rowId xmlns:a16="http://schemas.microsoft.com/office/drawing/2014/main" val="4246978685"/>
                  </a:ext>
                </a:extLst>
              </a:tr>
            </a:tbl>
          </a:graphicData>
        </a:graphic>
      </p:graphicFrame>
      <p:sp>
        <p:nvSpPr>
          <p:cNvPr id="31" name="CaixaDeTexto 30">
            <a:extLst>
              <a:ext uri="{FF2B5EF4-FFF2-40B4-BE49-F238E27FC236}">
                <a16:creationId xmlns:a16="http://schemas.microsoft.com/office/drawing/2014/main" id="{E933DF29-7901-D258-AC8B-4F9F9A338169}"/>
              </a:ext>
            </a:extLst>
          </p:cNvPr>
          <p:cNvSpPr txBox="1"/>
          <p:nvPr/>
        </p:nvSpPr>
        <p:spPr>
          <a:xfrm>
            <a:off x="2021152" y="35437765"/>
            <a:ext cx="12600000" cy="553998"/>
          </a:xfrm>
          <a:prstGeom prst="rect">
            <a:avLst/>
          </a:prstGeom>
          <a:noFill/>
        </p:spPr>
        <p:txBody>
          <a:bodyPr wrap="square" rtlCol="0">
            <a:spAutoFit/>
          </a:bodyPr>
          <a:lstStyle/>
          <a:p>
            <a:pPr algn="ctr">
              <a:spcAft>
                <a:spcPts val="600"/>
              </a:spcAft>
            </a:pPr>
            <a:r>
              <a:rPr lang="pt-BR" sz="3000" dirty="0">
                <a:latin typeface="Arial" panose="020B0604020202020204" pitchFamily="34" charset="0"/>
                <a:cs typeface="Arial" panose="020B0604020202020204" pitchFamily="34" charset="0"/>
              </a:rPr>
              <a:t>Tabela 1. Exemplo de tabela.</a:t>
            </a:r>
          </a:p>
        </p:txBody>
      </p:sp>
      <p:sp>
        <p:nvSpPr>
          <p:cNvPr id="32" name="CaixaDeTexto 31">
            <a:extLst>
              <a:ext uri="{FF2B5EF4-FFF2-40B4-BE49-F238E27FC236}">
                <a16:creationId xmlns:a16="http://schemas.microsoft.com/office/drawing/2014/main" id="{F8864866-B68C-642D-8EEB-B6D61D46CC1A}"/>
              </a:ext>
            </a:extLst>
          </p:cNvPr>
          <p:cNvSpPr txBox="1"/>
          <p:nvPr/>
        </p:nvSpPr>
        <p:spPr>
          <a:xfrm>
            <a:off x="16649644" y="24285603"/>
            <a:ext cx="14850000" cy="4401205"/>
          </a:xfrm>
          <a:prstGeom prst="rect">
            <a:avLst/>
          </a:prstGeom>
          <a:noFill/>
        </p:spPr>
        <p:txBody>
          <a:bodyPr wrap="square" rtlCol="0">
            <a:spAutoFit/>
          </a:bodyPr>
          <a:lstStyle/>
          <a:p>
            <a:pPr algn="just">
              <a:spcAft>
                <a:spcPts val="600"/>
              </a:spcAft>
            </a:pPr>
            <a:r>
              <a:rPr lang="pt-BR" sz="3000" dirty="0">
                <a:latin typeface="Arial" panose="020B0604020202020204" pitchFamily="34" charset="0"/>
                <a:cs typeface="Arial" panose="020B0604020202020204" pitchFamily="34" charset="0"/>
              </a:rPr>
              <a:t>Inserir texto das Conclusões, inserir texto das conclusões, inserir texto das conclusões, inserir texto das conclusões, inserir texto das conclusões, inserir texto das conclusões, inserir texto das conclusões, inserir texto das conclusões.</a:t>
            </a:r>
          </a:p>
          <a:p>
            <a:pPr algn="just">
              <a:spcAft>
                <a:spcPts val="600"/>
              </a:spcAft>
            </a:pPr>
            <a:r>
              <a:rPr lang="pt-BR" sz="3000" dirty="0">
                <a:latin typeface="Arial" panose="020B0604020202020204" pitchFamily="34" charset="0"/>
                <a:cs typeface="Arial" panose="020B0604020202020204" pitchFamily="34" charset="0"/>
              </a:rPr>
              <a:t>Inserir texto das Conclusões, inserir texto das conclusões, inserir texto das conclusões, inserir texto das conclusões, inserir texto das conclusões, inserir texto das conclusões, inserir texto das conclusões, inserir texto das conclusões.</a:t>
            </a:r>
          </a:p>
          <a:p>
            <a:pPr algn="just">
              <a:spcAft>
                <a:spcPts val="600"/>
              </a:spcAft>
            </a:pPr>
            <a:r>
              <a:rPr lang="pt-BR" sz="3000" dirty="0">
                <a:latin typeface="Arial" panose="020B0604020202020204" pitchFamily="34" charset="0"/>
                <a:cs typeface="Arial" panose="020B0604020202020204" pitchFamily="34" charset="0"/>
              </a:rPr>
              <a:t>Inserir texto das Conclusões, inserir texto das conclusões, inserir texto das conclusões, inserir texto das conclusões, inserir texto das conclusões, inserir texto das conclusões, inserir texto das conclusões, inserir texto das conclusões.</a:t>
            </a:r>
          </a:p>
        </p:txBody>
      </p:sp>
      <p:sp>
        <p:nvSpPr>
          <p:cNvPr id="33" name="CaixaDeTexto 32">
            <a:extLst>
              <a:ext uri="{FF2B5EF4-FFF2-40B4-BE49-F238E27FC236}">
                <a16:creationId xmlns:a16="http://schemas.microsoft.com/office/drawing/2014/main" id="{7EF3273D-CE9A-E3DC-DEDB-D62331D579BD}"/>
              </a:ext>
            </a:extLst>
          </p:cNvPr>
          <p:cNvSpPr txBox="1"/>
          <p:nvPr/>
        </p:nvSpPr>
        <p:spPr>
          <a:xfrm>
            <a:off x="16650000" y="30405603"/>
            <a:ext cx="14850000" cy="553998"/>
          </a:xfrm>
          <a:prstGeom prst="rect">
            <a:avLst/>
          </a:prstGeom>
          <a:noFill/>
        </p:spPr>
        <p:txBody>
          <a:bodyPr wrap="square" rtlCol="0">
            <a:spAutoFit/>
          </a:bodyPr>
          <a:lstStyle/>
          <a:p>
            <a:pPr algn="just">
              <a:spcAft>
                <a:spcPts val="600"/>
              </a:spcAft>
            </a:pPr>
            <a:r>
              <a:rPr lang="pt-BR" sz="3000" dirty="0">
                <a:latin typeface="Arial" panose="020B0604020202020204" pitchFamily="34" charset="0"/>
                <a:cs typeface="Arial" panose="020B0604020202020204" pitchFamily="34" charset="0"/>
              </a:rPr>
              <a:t>Tópico opcional.</a:t>
            </a:r>
          </a:p>
        </p:txBody>
      </p:sp>
      <p:sp>
        <p:nvSpPr>
          <p:cNvPr id="34" name="CaixaDeTexto 33">
            <a:extLst>
              <a:ext uri="{FF2B5EF4-FFF2-40B4-BE49-F238E27FC236}">
                <a16:creationId xmlns:a16="http://schemas.microsoft.com/office/drawing/2014/main" id="{64430B60-1EE3-0FC9-9FFC-91CA0112FC47}"/>
              </a:ext>
            </a:extLst>
          </p:cNvPr>
          <p:cNvSpPr txBox="1"/>
          <p:nvPr/>
        </p:nvSpPr>
        <p:spPr>
          <a:xfrm>
            <a:off x="16649644" y="32503580"/>
            <a:ext cx="14850000" cy="5940088"/>
          </a:xfrm>
          <a:prstGeom prst="rect">
            <a:avLst/>
          </a:prstGeom>
          <a:noFill/>
        </p:spPr>
        <p:txBody>
          <a:bodyPr wrap="square" rtlCol="0">
            <a:spAutoFit/>
          </a:bodyPr>
          <a:lstStyle/>
          <a:p>
            <a:pPr marL="609600" indent="-609600" algn="just">
              <a:spcAft>
                <a:spcPts val="600"/>
              </a:spcAft>
            </a:pPr>
            <a:r>
              <a:rPr lang="en-US" sz="3000" dirty="0" err="1">
                <a:latin typeface="Arial" panose="020B0604020202020204" pitchFamily="34" charset="0"/>
                <a:cs typeface="Arial" panose="020B0604020202020204" pitchFamily="34" charset="0"/>
              </a:rPr>
              <a:t>Bordalo</a:t>
            </a:r>
            <a:r>
              <a:rPr lang="en-US" sz="3000" dirty="0">
                <a:latin typeface="Arial" panose="020B0604020202020204" pitchFamily="34" charset="0"/>
                <a:cs typeface="Arial" panose="020B0604020202020204" pitchFamily="34" charset="0"/>
              </a:rPr>
              <a:t>, S.N., </a:t>
            </a:r>
            <a:r>
              <a:rPr lang="en-US" sz="3000" dirty="0" err="1">
                <a:latin typeface="Arial" panose="020B0604020202020204" pitchFamily="34" charset="0"/>
                <a:cs typeface="Arial" panose="020B0604020202020204" pitchFamily="34" charset="0"/>
              </a:rPr>
              <a:t>Ferziger</a:t>
            </a:r>
            <a:r>
              <a:rPr lang="en-US" sz="3000" dirty="0">
                <a:latin typeface="Arial" panose="020B0604020202020204" pitchFamily="34" charset="0"/>
                <a:cs typeface="Arial" panose="020B0604020202020204" pitchFamily="34" charset="0"/>
              </a:rPr>
              <a:t>, J.H. and Kline, S.J., 1989. “The development of zonal models for turbulence”. In Proceedings of the 10th Brazilian Congress of Mechanical Engineering. ABCM, Rio de Janeiro, Brazil, Vol. 1, pp. 41- 44.</a:t>
            </a:r>
            <a:endParaRPr lang="pt-BR" sz="3000" dirty="0">
              <a:latin typeface="Arial" panose="020B0604020202020204" pitchFamily="34" charset="0"/>
              <a:cs typeface="Arial" panose="020B0604020202020204" pitchFamily="34" charset="0"/>
            </a:endParaRPr>
          </a:p>
          <a:p>
            <a:pPr marL="609600" indent="-609600" algn="just">
              <a:spcAft>
                <a:spcPts val="600"/>
              </a:spcAft>
            </a:pPr>
            <a:r>
              <a:rPr lang="en-US" sz="3000" dirty="0">
                <a:latin typeface="Arial" panose="020B0604020202020204" pitchFamily="34" charset="0"/>
                <a:cs typeface="Arial" panose="020B0604020202020204" pitchFamily="34" charset="0"/>
              </a:rPr>
              <a:t>Chang, M. and </a:t>
            </a:r>
            <a:r>
              <a:rPr lang="en-US" sz="3000" dirty="0" err="1">
                <a:latin typeface="Arial" panose="020B0604020202020204" pitchFamily="34" charset="0"/>
                <a:cs typeface="Arial" panose="020B0604020202020204" pitchFamily="34" charset="0"/>
              </a:rPr>
              <a:t>Pakzad</a:t>
            </a:r>
            <a:r>
              <a:rPr lang="en-US" sz="3000" dirty="0">
                <a:latin typeface="Arial" panose="020B0604020202020204" pitchFamily="34" charset="0"/>
                <a:cs typeface="Arial" panose="020B0604020202020204" pitchFamily="34" charset="0"/>
              </a:rPr>
              <a:t>, S.N., 2013. “Modified natural excitation technique for stochastic modal identification”. Journal of Structural Engineering, Vol. 139, No. 10, pp. 1753–1762. doi:10.1061/(ASCE)ST.1943-541X.0000559.</a:t>
            </a:r>
            <a:endParaRPr lang="pt-BR" sz="3000" dirty="0">
              <a:latin typeface="Arial" panose="020B0604020202020204" pitchFamily="34" charset="0"/>
              <a:cs typeface="Arial" panose="020B0604020202020204" pitchFamily="34" charset="0"/>
            </a:endParaRPr>
          </a:p>
          <a:p>
            <a:pPr marL="609600" indent="-609600" algn="just">
              <a:spcAft>
                <a:spcPts val="600"/>
              </a:spcAft>
            </a:pPr>
            <a:r>
              <a:rPr lang="en-US" sz="3000" dirty="0">
                <a:latin typeface="Arial" panose="020B0604020202020204" pitchFamily="34" charset="0"/>
                <a:cs typeface="Arial" panose="020B0604020202020204" pitchFamily="34" charset="0"/>
              </a:rPr>
              <a:t>Clark, J.A., 1986. Private Communication, University of Michigan, Ann Harbor.</a:t>
            </a:r>
            <a:endParaRPr lang="pt-BR" sz="3000" dirty="0">
              <a:latin typeface="Arial" panose="020B0604020202020204" pitchFamily="34" charset="0"/>
              <a:cs typeface="Arial" panose="020B0604020202020204" pitchFamily="34" charset="0"/>
            </a:endParaRPr>
          </a:p>
          <a:p>
            <a:pPr marL="609600" indent="-609600" algn="just">
              <a:spcAft>
                <a:spcPts val="600"/>
              </a:spcAft>
            </a:pPr>
            <a:r>
              <a:rPr lang="en-US" sz="3000" dirty="0">
                <a:latin typeface="Arial" panose="020B0604020202020204" pitchFamily="34" charset="0"/>
                <a:cs typeface="Arial" panose="020B0604020202020204" pitchFamily="34" charset="0"/>
              </a:rPr>
              <a:t>Coimbra, A.L., 1978, Lessons of Continuum Mechanics. Ed. </a:t>
            </a:r>
            <a:r>
              <a:rPr lang="pt-BR" sz="3000" dirty="0">
                <a:latin typeface="Arial" panose="020B0604020202020204" pitchFamily="34" charset="0"/>
                <a:cs typeface="Arial" panose="020B0604020202020204" pitchFamily="34" charset="0"/>
              </a:rPr>
              <a:t>Edgard Blücher, São Paulo, </a:t>
            </a:r>
            <a:r>
              <a:rPr lang="pt-BR" sz="3000" dirty="0" err="1">
                <a:latin typeface="Arial" panose="020B0604020202020204" pitchFamily="34" charset="0"/>
                <a:cs typeface="Arial" panose="020B0604020202020204" pitchFamily="34" charset="0"/>
              </a:rPr>
              <a:t>Brazil</a:t>
            </a:r>
            <a:r>
              <a:rPr lang="pt-BR" sz="3000" dirty="0">
                <a:latin typeface="Arial" panose="020B0604020202020204" pitchFamily="34" charset="0"/>
                <a:cs typeface="Arial" panose="020B0604020202020204" pitchFamily="34" charset="0"/>
              </a:rPr>
              <a:t>, 428 p.</a:t>
            </a:r>
          </a:p>
          <a:p>
            <a:pPr marL="609600" indent="-609600" algn="just">
              <a:spcAft>
                <a:spcPts val="600"/>
              </a:spcAft>
            </a:pPr>
            <a:r>
              <a:rPr lang="en-US" sz="3000" dirty="0">
                <a:latin typeface="Arial" panose="020B0604020202020204" pitchFamily="34" charset="0"/>
                <a:cs typeface="Arial" panose="020B0604020202020204" pitchFamily="34" charset="0"/>
              </a:rPr>
              <a:t>Sparrow, E.M., 1980, “Forced Convection Heat Transfer in a Duct Having Spanwise-Periodic Rectangular Protuberances”, Numerical Heat Transfer, Vol. 3, pp. 149-167.</a:t>
            </a:r>
            <a:endParaRPr lang="pt-BR" sz="3000" dirty="0">
              <a:latin typeface="Arial" panose="020B0604020202020204" pitchFamily="34" charset="0"/>
              <a:cs typeface="Arial" panose="020B0604020202020204" pitchFamily="34" charset="0"/>
            </a:endParaRPr>
          </a:p>
        </p:txBody>
      </p:sp>
      <p:cxnSp>
        <p:nvCxnSpPr>
          <p:cNvPr id="35" name="Conector reto 34">
            <a:extLst>
              <a:ext uri="{FF2B5EF4-FFF2-40B4-BE49-F238E27FC236}">
                <a16:creationId xmlns:a16="http://schemas.microsoft.com/office/drawing/2014/main" id="{CE064E34-552C-5BF3-510C-2BCAD280938E}"/>
              </a:ext>
            </a:extLst>
          </p:cNvPr>
          <p:cNvCxnSpPr/>
          <p:nvPr/>
        </p:nvCxnSpPr>
        <p:spPr>
          <a:xfrm>
            <a:off x="899644" y="10804533"/>
            <a:ext cx="14850000" cy="0"/>
          </a:xfrm>
          <a:prstGeom prst="line">
            <a:avLst/>
          </a:prstGeom>
          <a:ln>
            <a:solidFill>
              <a:srgbClr val="00006B"/>
            </a:solidFill>
          </a:ln>
        </p:spPr>
        <p:style>
          <a:lnRef idx="2">
            <a:schemeClr val="accent1"/>
          </a:lnRef>
          <a:fillRef idx="0">
            <a:schemeClr val="accent1"/>
          </a:fillRef>
          <a:effectRef idx="1">
            <a:schemeClr val="accent1"/>
          </a:effectRef>
          <a:fontRef idx="minor">
            <a:schemeClr val="tx1"/>
          </a:fontRef>
        </p:style>
      </p:cxnSp>
      <p:cxnSp>
        <p:nvCxnSpPr>
          <p:cNvPr id="36" name="Conector reto 35">
            <a:extLst>
              <a:ext uri="{FF2B5EF4-FFF2-40B4-BE49-F238E27FC236}">
                <a16:creationId xmlns:a16="http://schemas.microsoft.com/office/drawing/2014/main" id="{64E762A5-AD11-B987-3C47-A3238D129DAB}"/>
              </a:ext>
            </a:extLst>
          </p:cNvPr>
          <p:cNvCxnSpPr/>
          <p:nvPr/>
        </p:nvCxnSpPr>
        <p:spPr>
          <a:xfrm>
            <a:off x="16650000" y="10804533"/>
            <a:ext cx="14850000" cy="0"/>
          </a:xfrm>
          <a:prstGeom prst="line">
            <a:avLst/>
          </a:prstGeom>
          <a:ln>
            <a:solidFill>
              <a:srgbClr val="00006B"/>
            </a:solidFill>
          </a:ln>
        </p:spPr>
        <p:style>
          <a:lnRef idx="2">
            <a:schemeClr val="accent1"/>
          </a:lnRef>
          <a:fillRef idx="0">
            <a:schemeClr val="accent1"/>
          </a:fillRef>
          <a:effectRef idx="1">
            <a:schemeClr val="accent1"/>
          </a:effectRef>
          <a:fontRef idx="minor">
            <a:schemeClr val="tx1"/>
          </a:fontRef>
        </p:style>
      </p:cxnSp>
      <p:cxnSp>
        <p:nvCxnSpPr>
          <p:cNvPr id="37" name="Conector reto 36">
            <a:extLst>
              <a:ext uri="{FF2B5EF4-FFF2-40B4-BE49-F238E27FC236}">
                <a16:creationId xmlns:a16="http://schemas.microsoft.com/office/drawing/2014/main" id="{E38029DC-1DD3-A5E4-6DDF-894DD5EA36EE}"/>
              </a:ext>
            </a:extLst>
          </p:cNvPr>
          <p:cNvCxnSpPr/>
          <p:nvPr/>
        </p:nvCxnSpPr>
        <p:spPr>
          <a:xfrm>
            <a:off x="899644" y="24664533"/>
            <a:ext cx="14850000" cy="0"/>
          </a:xfrm>
          <a:prstGeom prst="line">
            <a:avLst/>
          </a:prstGeom>
          <a:ln>
            <a:solidFill>
              <a:srgbClr val="00006B"/>
            </a:solidFill>
          </a:ln>
        </p:spPr>
        <p:style>
          <a:lnRef idx="2">
            <a:schemeClr val="accent1"/>
          </a:lnRef>
          <a:fillRef idx="0">
            <a:schemeClr val="accent1"/>
          </a:fillRef>
          <a:effectRef idx="1">
            <a:schemeClr val="accent1"/>
          </a:effectRef>
          <a:fontRef idx="minor">
            <a:schemeClr val="tx1"/>
          </a:fontRef>
        </p:style>
      </p:cxnSp>
      <p:cxnSp>
        <p:nvCxnSpPr>
          <p:cNvPr id="38" name="Conector reto 37">
            <a:extLst>
              <a:ext uri="{FF2B5EF4-FFF2-40B4-BE49-F238E27FC236}">
                <a16:creationId xmlns:a16="http://schemas.microsoft.com/office/drawing/2014/main" id="{EA18ED75-3EC2-EE85-8301-EBE7F554FF02}"/>
              </a:ext>
            </a:extLst>
          </p:cNvPr>
          <p:cNvCxnSpPr/>
          <p:nvPr/>
        </p:nvCxnSpPr>
        <p:spPr>
          <a:xfrm>
            <a:off x="16650000" y="23990433"/>
            <a:ext cx="14850000" cy="0"/>
          </a:xfrm>
          <a:prstGeom prst="line">
            <a:avLst/>
          </a:prstGeom>
          <a:ln>
            <a:solidFill>
              <a:srgbClr val="00006B"/>
            </a:solidFill>
          </a:ln>
        </p:spPr>
        <p:style>
          <a:lnRef idx="2">
            <a:schemeClr val="accent1"/>
          </a:lnRef>
          <a:fillRef idx="0">
            <a:schemeClr val="accent1"/>
          </a:fillRef>
          <a:effectRef idx="1">
            <a:schemeClr val="accent1"/>
          </a:effectRef>
          <a:fontRef idx="minor">
            <a:schemeClr val="tx1"/>
          </a:fontRef>
        </p:style>
      </p:cxnSp>
      <p:cxnSp>
        <p:nvCxnSpPr>
          <p:cNvPr id="39" name="Conector reto 38">
            <a:extLst>
              <a:ext uri="{FF2B5EF4-FFF2-40B4-BE49-F238E27FC236}">
                <a16:creationId xmlns:a16="http://schemas.microsoft.com/office/drawing/2014/main" id="{B0365D0E-62D9-DA51-FF61-84C9523A3A27}"/>
              </a:ext>
            </a:extLst>
          </p:cNvPr>
          <p:cNvCxnSpPr/>
          <p:nvPr/>
        </p:nvCxnSpPr>
        <p:spPr>
          <a:xfrm>
            <a:off x="16650000" y="30110433"/>
            <a:ext cx="14850000" cy="0"/>
          </a:xfrm>
          <a:prstGeom prst="line">
            <a:avLst/>
          </a:prstGeom>
          <a:ln>
            <a:solidFill>
              <a:srgbClr val="00006B"/>
            </a:solidFill>
          </a:ln>
        </p:spPr>
        <p:style>
          <a:lnRef idx="2">
            <a:schemeClr val="accent1"/>
          </a:lnRef>
          <a:fillRef idx="0">
            <a:schemeClr val="accent1"/>
          </a:fillRef>
          <a:effectRef idx="1">
            <a:schemeClr val="accent1"/>
          </a:effectRef>
          <a:fontRef idx="minor">
            <a:schemeClr val="tx1"/>
          </a:fontRef>
        </p:style>
      </p:cxnSp>
      <p:cxnSp>
        <p:nvCxnSpPr>
          <p:cNvPr id="40" name="Conector reto 39">
            <a:extLst>
              <a:ext uri="{FF2B5EF4-FFF2-40B4-BE49-F238E27FC236}">
                <a16:creationId xmlns:a16="http://schemas.microsoft.com/office/drawing/2014/main" id="{7786013E-F5D2-C0A6-6950-15C20A3DF544}"/>
              </a:ext>
            </a:extLst>
          </p:cNvPr>
          <p:cNvCxnSpPr/>
          <p:nvPr/>
        </p:nvCxnSpPr>
        <p:spPr>
          <a:xfrm>
            <a:off x="16649644" y="32270433"/>
            <a:ext cx="14850000" cy="0"/>
          </a:xfrm>
          <a:prstGeom prst="line">
            <a:avLst/>
          </a:prstGeom>
          <a:ln>
            <a:solidFill>
              <a:srgbClr val="00006B"/>
            </a:solidFill>
          </a:ln>
        </p:spPr>
        <p:style>
          <a:lnRef idx="2">
            <a:schemeClr val="accent1"/>
          </a:lnRef>
          <a:fillRef idx="0">
            <a:schemeClr val="accent1"/>
          </a:fillRef>
          <a:effectRef idx="1">
            <a:schemeClr val="accent1"/>
          </a:effectRef>
          <a:fontRef idx="minor">
            <a:schemeClr val="tx1"/>
          </a:fontRef>
        </p:style>
      </p:cxnSp>
      <p:sp>
        <p:nvSpPr>
          <p:cNvPr id="48" name="CaixaDeTexto 47">
            <a:extLst>
              <a:ext uri="{FF2B5EF4-FFF2-40B4-BE49-F238E27FC236}">
                <a16:creationId xmlns:a16="http://schemas.microsoft.com/office/drawing/2014/main" id="{F9CCEA57-0F78-E12F-7FBB-9F08776D079C}"/>
              </a:ext>
            </a:extLst>
          </p:cNvPr>
          <p:cNvSpPr txBox="1"/>
          <p:nvPr/>
        </p:nvSpPr>
        <p:spPr>
          <a:xfrm>
            <a:off x="5394091" y="6732918"/>
            <a:ext cx="21605875" cy="2661306"/>
          </a:xfrm>
          <a:prstGeom prst="rect">
            <a:avLst/>
          </a:prstGeom>
          <a:noFill/>
        </p:spPr>
        <p:txBody>
          <a:bodyPr wrap="square" rtlCol="0">
            <a:spAutoFit/>
          </a:bodyPr>
          <a:lstStyle/>
          <a:p>
            <a:pPr algn="ctr">
              <a:lnSpc>
                <a:spcPct val="150000"/>
              </a:lnSpc>
            </a:pPr>
            <a:r>
              <a:rPr lang="pt-BR" sz="5500" b="1" dirty="0">
                <a:latin typeface="Arial" panose="020B0604020202020204" pitchFamily="34" charset="0"/>
                <a:cs typeface="Arial" panose="020B0604020202020204" pitchFamily="34" charset="0"/>
              </a:rPr>
              <a:t>TÍTULO DO TRABALHO</a:t>
            </a:r>
          </a:p>
          <a:p>
            <a:pPr algn="ctr">
              <a:lnSpc>
                <a:spcPct val="150000"/>
              </a:lnSpc>
            </a:pPr>
            <a:r>
              <a:rPr lang="pt-BR" sz="3000" dirty="0">
                <a:latin typeface="Arial" panose="020B0604020202020204" pitchFamily="34" charset="0"/>
                <a:cs typeface="Arial" panose="020B0604020202020204" pitchFamily="34" charset="0"/>
              </a:rPr>
              <a:t>Primeiro Autor</a:t>
            </a:r>
            <a:r>
              <a:rPr lang="pt-BR" sz="3000" baseline="30000" dirty="0">
                <a:latin typeface="Arial" panose="020B0604020202020204" pitchFamily="34" charset="0"/>
                <a:cs typeface="Arial" panose="020B0604020202020204" pitchFamily="34" charset="0"/>
              </a:rPr>
              <a:t>1</a:t>
            </a:r>
            <a:r>
              <a:rPr lang="pt-BR" sz="3000" dirty="0">
                <a:latin typeface="Arial" panose="020B0604020202020204" pitchFamily="34" charset="0"/>
                <a:cs typeface="Arial" panose="020B0604020202020204" pitchFamily="34" charset="0"/>
              </a:rPr>
              <a:t>, Segundo autor, Terceiro autor</a:t>
            </a:r>
          </a:p>
          <a:p>
            <a:pPr algn="ctr">
              <a:lnSpc>
                <a:spcPct val="150000"/>
              </a:lnSpc>
            </a:pPr>
            <a:r>
              <a:rPr lang="pt-BR" sz="3000" baseline="30000" dirty="0">
                <a:latin typeface="Arial" panose="020B0604020202020204" pitchFamily="34" charset="0"/>
                <a:cs typeface="Arial" panose="020B0604020202020204" pitchFamily="34" charset="0"/>
              </a:rPr>
              <a:t>1</a:t>
            </a:r>
            <a:r>
              <a:rPr lang="pt-BR" sz="3000" dirty="0">
                <a:latin typeface="Arial" panose="020B0604020202020204" pitchFamily="34" charset="0"/>
                <a:cs typeface="Arial" panose="020B0604020202020204" pitchFamily="34" charset="0"/>
              </a:rPr>
              <a:t>Afiliação do Primeiro Autor, E-mail do primeiro autor</a:t>
            </a:r>
          </a:p>
        </p:txBody>
      </p:sp>
    </p:spTree>
    <p:extLst>
      <p:ext uri="{BB962C8B-B14F-4D97-AF65-F5344CB8AC3E}">
        <p14:creationId xmlns:p14="http://schemas.microsoft.com/office/powerpoint/2010/main" val="3637839285"/>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77</TotalTime>
  <Words>1216</Words>
  <Application>Microsoft Office PowerPoint</Application>
  <PresentationFormat>Personalizar</PresentationFormat>
  <Paragraphs>52</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Deborah De Oliveira</dc:creator>
  <cp:lastModifiedBy>Deborah De Oliveira</cp:lastModifiedBy>
  <cp:revision>4</cp:revision>
  <dcterms:created xsi:type="dcterms:W3CDTF">2023-03-09T17:57:24Z</dcterms:created>
  <dcterms:modified xsi:type="dcterms:W3CDTF">2023-04-12T18:04:46Z</dcterms:modified>
</cp:coreProperties>
</file>