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69" autoAdjust="0"/>
  </p:normalViewPr>
  <p:slideViewPr>
    <p:cSldViewPr snapToGrid="0">
      <p:cViewPr varScale="1">
        <p:scale>
          <a:sx n="103" d="100"/>
          <a:sy n="103" d="100"/>
        </p:scale>
        <p:origin x="77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De Oliveira" userId="2071aae9-9405-4a8b-91d8-291fbad1a9ef" providerId="ADAL" clId="{43528AC0-A95E-466B-B059-2E52AD22823A}"/>
    <pc:docChg chg="undo custSel modSld">
      <pc:chgData name="Deborah De Oliveira" userId="2071aae9-9405-4a8b-91d8-291fbad1a9ef" providerId="ADAL" clId="{43528AC0-A95E-466B-B059-2E52AD22823A}" dt="2023-04-26T19:53:29.879" v="69"/>
      <pc:docMkLst>
        <pc:docMk/>
      </pc:docMkLst>
      <pc:sldChg chg="addSp delSp modSp mod">
        <pc:chgData name="Deborah De Oliveira" userId="2071aae9-9405-4a8b-91d8-291fbad1a9ef" providerId="ADAL" clId="{43528AC0-A95E-466B-B059-2E52AD22823A}" dt="2023-04-26T19:53:29.879" v="69"/>
        <pc:sldMkLst>
          <pc:docMk/>
          <pc:sldMk cId="2543697257" sldId="256"/>
        </pc:sldMkLst>
        <pc:spChg chg="mod">
          <ac:chgData name="Deborah De Oliveira" userId="2071aae9-9405-4a8b-91d8-291fbad1a9ef" providerId="ADAL" clId="{43528AC0-A95E-466B-B059-2E52AD22823A}" dt="2023-04-26T19:53:29.879" v="69"/>
          <ac:spMkLst>
            <pc:docMk/>
            <pc:sldMk cId="2543697257" sldId="256"/>
            <ac:spMk id="27" creationId="{B5221D31-156D-A385-5516-EFB36643AA0B}"/>
          </ac:spMkLst>
        </pc:spChg>
        <pc:spChg chg="mod">
          <ac:chgData name="Deborah De Oliveira" userId="2071aae9-9405-4a8b-91d8-291fbad1a9ef" providerId="ADAL" clId="{43528AC0-A95E-466B-B059-2E52AD22823A}" dt="2023-04-26T18:33:43.069" v="2"/>
          <ac:spMkLst>
            <pc:docMk/>
            <pc:sldMk cId="2543697257" sldId="256"/>
            <ac:spMk id="29" creationId="{B7E411F0-3C07-8E19-6C3A-998D84F405FB}"/>
          </ac:spMkLst>
        </pc:spChg>
        <pc:spChg chg="mod">
          <ac:chgData name="Deborah De Oliveira" userId="2071aae9-9405-4a8b-91d8-291fbad1a9ef" providerId="ADAL" clId="{43528AC0-A95E-466B-B059-2E52AD22823A}" dt="2023-04-26T19:53:29.879" v="69"/>
          <ac:spMkLst>
            <pc:docMk/>
            <pc:sldMk cId="2543697257" sldId="256"/>
            <ac:spMk id="32" creationId="{FAD83BA2-4CFB-7C0A-BA34-E7A17EBE6F38}"/>
          </ac:spMkLst>
        </pc:spChg>
        <pc:spChg chg="mod">
          <ac:chgData name="Deborah De Oliveira" userId="2071aae9-9405-4a8b-91d8-291fbad1a9ef" providerId="ADAL" clId="{43528AC0-A95E-466B-B059-2E52AD22823A}" dt="2023-04-26T19:53:29.879" v="69"/>
          <ac:spMkLst>
            <pc:docMk/>
            <pc:sldMk cId="2543697257" sldId="256"/>
            <ac:spMk id="33" creationId="{A9D84316-4B25-28FC-F65B-0D34A0643BD7}"/>
          </ac:spMkLst>
        </pc:spChg>
        <pc:spChg chg="mod">
          <ac:chgData name="Deborah De Oliveira" userId="2071aae9-9405-4a8b-91d8-291fbad1a9ef" providerId="ADAL" clId="{43528AC0-A95E-466B-B059-2E52AD22823A}" dt="2023-04-26T19:53:29.879" v="69"/>
          <ac:spMkLst>
            <pc:docMk/>
            <pc:sldMk cId="2543697257" sldId="256"/>
            <ac:spMk id="34" creationId="{DA20501A-F5A1-B64F-0DFC-D797A890139A}"/>
          </ac:spMkLst>
        </pc:spChg>
        <pc:grpChg chg="del">
          <ac:chgData name="Deborah De Oliveira" userId="2071aae9-9405-4a8b-91d8-291fbad1a9ef" providerId="ADAL" clId="{43528AC0-A95E-466B-B059-2E52AD22823A}" dt="2023-04-26T19:53:29.588" v="68" actId="478"/>
          <ac:grpSpMkLst>
            <pc:docMk/>
            <pc:sldMk cId="2543697257" sldId="256"/>
            <ac:grpSpMk id="2" creationId="{639435B9-5FC0-E205-9105-6B69EE5DC43B}"/>
          </ac:grpSpMkLst>
        </pc:grpChg>
        <pc:grpChg chg="add mod">
          <ac:chgData name="Deborah De Oliveira" userId="2071aae9-9405-4a8b-91d8-291fbad1a9ef" providerId="ADAL" clId="{43528AC0-A95E-466B-B059-2E52AD22823A}" dt="2023-04-26T19:53:29.879" v="69"/>
          <ac:grpSpMkLst>
            <pc:docMk/>
            <pc:sldMk cId="2543697257" sldId="256"/>
            <ac:grpSpMk id="17" creationId="{9C970C04-9662-044B-BDAE-5AB69ACB67C5}"/>
          </ac:grpSpMkLst>
        </pc:grpChg>
        <pc:grpChg chg="mod">
          <ac:chgData name="Deborah De Oliveira" userId="2071aae9-9405-4a8b-91d8-291fbad1a9ef" providerId="ADAL" clId="{43528AC0-A95E-466B-B059-2E52AD22823A}" dt="2023-04-26T19:53:29.879" v="69"/>
          <ac:grpSpMkLst>
            <pc:docMk/>
            <pc:sldMk cId="2543697257" sldId="256"/>
            <ac:grpSpMk id="18" creationId="{6CE1B5D0-0B83-9F82-5E1E-F0034E941BC1}"/>
          </ac:grpSpMkLst>
        </pc:grpChg>
        <pc:grpChg chg="mod">
          <ac:chgData name="Deborah De Oliveira" userId="2071aae9-9405-4a8b-91d8-291fbad1a9ef" providerId="ADAL" clId="{43528AC0-A95E-466B-B059-2E52AD22823A}" dt="2023-04-26T19:53:29.879" v="69"/>
          <ac:grpSpMkLst>
            <pc:docMk/>
            <pc:sldMk cId="2543697257" sldId="256"/>
            <ac:grpSpMk id="28" creationId="{147F7384-97E9-B5C3-9B4A-C4C5B5DE8540}"/>
          </ac:grpSpMkLst>
        </pc:grpChg>
        <pc:picChg chg="mod">
          <ac:chgData name="Deborah De Oliveira" userId="2071aae9-9405-4a8b-91d8-291fbad1a9ef" providerId="ADAL" clId="{43528AC0-A95E-466B-B059-2E52AD22823A}" dt="2023-04-26T19:53:29.879" v="69"/>
          <ac:picMkLst>
            <pc:docMk/>
            <pc:sldMk cId="2543697257" sldId="256"/>
            <ac:picMk id="19" creationId="{2529A0CB-57E4-9210-5367-6C2B714D04A8}"/>
          </ac:picMkLst>
        </pc:picChg>
        <pc:picChg chg="mod">
          <ac:chgData name="Deborah De Oliveira" userId="2071aae9-9405-4a8b-91d8-291fbad1a9ef" providerId="ADAL" clId="{43528AC0-A95E-466B-B059-2E52AD22823A}" dt="2023-04-26T19:53:29.879" v="69"/>
          <ac:picMkLst>
            <pc:docMk/>
            <pc:sldMk cId="2543697257" sldId="256"/>
            <ac:picMk id="20" creationId="{B43F5F30-26C7-7EDC-B72D-A218690944C2}"/>
          </ac:picMkLst>
        </pc:picChg>
        <pc:picChg chg="mod">
          <ac:chgData name="Deborah De Oliveira" userId="2071aae9-9405-4a8b-91d8-291fbad1a9ef" providerId="ADAL" clId="{43528AC0-A95E-466B-B059-2E52AD22823A}" dt="2023-04-26T19:53:29.879" v="69"/>
          <ac:picMkLst>
            <pc:docMk/>
            <pc:sldMk cId="2543697257" sldId="256"/>
            <ac:picMk id="21" creationId="{67A6CD3B-2626-70DE-166F-43B6B9ECB270}"/>
          </ac:picMkLst>
        </pc:picChg>
        <pc:picChg chg="mod">
          <ac:chgData name="Deborah De Oliveira" userId="2071aae9-9405-4a8b-91d8-291fbad1a9ef" providerId="ADAL" clId="{43528AC0-A95E-466B-B059-2E52AD22823A}" dt="2023-04-26T19:53:29.879" v="69"/>
          <ac:picMkLst>
            <pc:docMk/>
            <pc:sldMk cId="2543697257" sldId="256"/>
            <ac:picMk id="22" creationId="{71CA1C41-C0F1-BD3E-46E0-0561C45ADA58}"/>
          </ac:picMkLst>
        </pc:picChg>
        <pc:picChg chg="mod">
          <ac:chgData name="Deborah De Oliveira" userId="2071aae9-9405-4a8b-91d8-291fbad1a9ef" providerId="ADAL" clId="{43528AC0-A95E-466B-B059-2E52AD22823A}" dt="2023-04-26T19:53:29.879" v="69"/>
          <ac:picMkLst>
            <pc:docMk/>
            <pc:sldMk cId="2543697257" sldId="256"/>
            <ac:picMk id="23" creationId="{ADD97B24-752C-7DEC-0C79-F1E571E4791E}"/>
          </ac:picMkLst>
        </pc:picChg>
        <pc:picChg chg="mod">
          <ac:chgData name="Deborah De Oliveira" userId="2071aae9-9405-4a8b-91d8-291fbad1a9ef" providerId="ADAL" clId="{43528AC0-A95E-466B-B059-2E52AD22823A}" dt="2023-04-26T19:53:29.879" v="69"/>
          <ac:picMkLst>
            <pc:docMk/>
            <pc:sldMk cId="2543697257" sldId="256"/>
            <ac:picMk id="24" creationId="{F8CEF309-5032-6F9E-205B-9AC9908C6FCA}"/>
          </ac:picMkLst>
        </pc:picChg>
        <pc:picChg chg="mod">
          <ac:chgData name="Deborah De Oliveira" userId="2071aae9-9405-4a8b-91d8-291fbad1a9ef" providerId="ADAL" clId="{43528AC0-A95E-466B-B059-2E52AD22823A}" dt="2023-04-26T19:53:29.879" v="69"/>
          <ac:picMkLst>
            <pc:docMk/>
            <pc:sldMk cId="2543697257" sldId="256"/>
            <ac:picMk id="25" creationId="{775FCFD3-269A-0483-4D9A-0CBA100E56A9}"/>
          </ac:picMkLst>
        </pc:picChg>
        <pc:picChg chg="mod">
          <ac:chgData name="Deborah De Oliveira" userId="2071aae9-9405-4a8b-91d8-291fbad1a9ef" providerId="ADAL" clId="{43528AC0-A95E-466B-B059-2E52AD22823A}" dt="2023-04-26T19:53:29.879" v="69"/>
          <ac:picMkLst>
            <pc:docMk/>
            <pc:sldMk cId="2543697257" sldId="256"/>
            <ac:picMk id="26" creationId="{E496638F-2AF8-BBB9-D698-962849CB84D7}"/>
          </ac:picMkLst>
        </pc:picChg>
      </pc:sldChg>
      <pc:sldChg chg="modSp mod">
        <pc:chgData name="Deborah De Oliveira" userId="2071aae9-9405-4a8b-91d8-291fbad1a9ef" providerId="ADAL" clId="{43528AC0-A95E-466B-B059-2E52AD22823A}" dt="2023-04-26T18:34:51.270" v="56"/>
        <pc:sldMkLst>
          <pc:docMk/>
          <pc:sldMk cId="2177976011" sldId="257"/>
        </pc:sldMkLst>
        <pc:spChg chg="mod">
          <ac:chgData name="Deborah De Oliveira" userId="2071aae9-9405-4a8b-91d8-291fbad1a9ef" providerId="ADAL" clId="{43528AC0-A95E-466B-B059-2E52AD22823A}" dt="2023-04-26T18:34:51.270" v="56"/>
          <ac:spMkLst>
            <pc:docMk/>
            <pc:sldMk cId="2177976011" sldId="257"/>
            <ac:spMk id="7" creationId="{F4715030-13E2-273D-22A7-B314A704E2F2}"/>
          </ac:spMkLst>
        </pc:spChg>
      </pc:sldChg>
      <pc:sldChg chg="modSp mod">
        <pc:chgData name="Deborah De Oliveira" userId="2071aae9-9405-4a8b-91d8-291fbad1a9ef" providerId="ADAL" clId="{43528AC0-A95E-466B-B059-2E52AD22823A}" dt="2023-04-26T18:35:41.001" v="62"/>
        <pc:sldMkLst>
          <pc:docMk/>
          <pc:sldMk cId="2414869369" sldId="258"/>
        </pc:sldMkLst>
        <pc:spChg chg="mod">
          <ac:chgData name="Deborah De Oliveira" userId="2071aae9-9405-4a8b-91d8-291fbad1a9ef" providerId="ADAL" clId="{43528AC0-A95E-466B-B059-2E52AD22823A}" dt="2023-04-26T18:35:41.001" v="62"/>
          <ac:spMkLst>
            <pc:docMk/>
            <pc:sldMk cId="2414869369" sldId="258"/>
            <ac:spMk id="2" creationId="{2F4D658A-57BF-F4D1-BD1E-99E81A4CB07F}"/>
          </ac:spMkLst>
        </pc:spChg>
        <pc:spChg chg="mod">
          <ac:chgData name="Deborah De Oliveira" userId="2071aae9-9405-4a8b-91d8-291fbad1a9ef" providerId="ADAL" clId="{43528AC0-A95E-466B-B059-2E52AD22823A}" dt="2023-04-26T18:35:05.022" v="57"/>
          <ac:spMkLst>
            <pc:docMk/>
            <pc:sldMk cId="2414869369" sldId="258"/>
            <ac:spMk id="24" creationId="{F7483879-4E1F-C23F-CEC8-F2D167E7A0A9}"/>
          </ac:spMkLst>
        </pc:spChg>
        <pc:spChg chg="mod">
          <ac:chgData name="Deborah De Oliveira" userId="2071aae9-9405-4a8b-91d8-291fbad1a9ef" providerId="ADAL" clId="{43528AC0-A95E-466B-B059-2E52AD22823A}" dt="2023-04-26T18:35:29.460" v="61" actId="113"/>
          <ac:spMkLst>
            <pc:docMk/>
            <pc:sldMk cId="2414869369" sldId="258"/>
            <ac:spMk id="25" creationId="{1F826B08-F1D8-A6BF-1365-89A84FD5750C}"/>
          </ac:spMkLst>
        </pc:spChg>
      </pc:sldChg>
      <pc:sldChg chg="modSp mod">
        <pc:chgData name="Deborah De Oliveira" userId="2071aae9-9405-4a8b-91d8-291fbad1a9ef" providerId="ADAL" clId="{43528AC0-A95E-466B-B059-2E52AD22823A}" dt="2023-04-26T18:36:14.521" v="65"/>
        <pc:sldMkLst>
          <pc:docMk/>
          <pc:sldMk cId="3613498416" sldId="259"/>
        </pc:sldMkLst>
        <pc:spChg chg="mod">
          <ac:chgData name="Deborah De Oliveira" userId="2071aae9-9405-4a8b-91d8-291fbad1a9ef" providerId="ADAL" clId="{43528AC0-A95E-466B-B059-2E52AD22823A}" dt="2023-04-26T18:36:14.521" v="65"/>
          <ac:spMkLst>
            <pc:docMk/>
            <pc:sldMk cId="3613498416" sldId="259"/>
            <ac:spMk id="2" creationId="{41EA4D0D-1CD2-B82D-8E98-F0DF8940661B}"/>
          </ac:spMkLst>
        </pc:spChg>
        <pc:spChg chg="mod">
          <ac:chgData name="Deborah De Oliveira" userId="2071aae9-9405-4a8b-91d8-291fbad1a9ef" providerId="ADAL" clId="{43528AC0-A95E-466B-B059-2E52AD22823A}" dt="2023-04-26T18:35:55.982" v="64" actId="14100"/>
          <ac:spMkLst>
            <pc:docMk/>
            <pc:sldMk cId="3613498416" sldId="259"/>
            <ac:spMk id="6" creationId="{026FC44A-E1C3-98DE-60D3-FD7F4D970D29}"/>
          </ac:spMkLst>
        </pc:spChg>
      </pc:sldChg>
      <pc:sldChg chg="modSp mod">
        <pc:chgData name="Deborah De Oliveira" userId="2071aae9-9405-4a8b-91d8-291fbad1a9ef" providerId="ADAL" clId="{43528AC0-A95E-466B-B059-2E52AD22823A}" dt="2023-04-26T18:34:37.804" v="55" actId="790"/>
        <pc:sldMkLst>
          <pc:docMk/>
          <pc:sldMk cId="2992380830" sldId="260"/>
        </pc:sldMkLst>
        <pc:spChg chg="mod">
          <ac:chgData name="Deborah De Oliveira" userId="2071aae9-9405-4a8b-91d8-291fbad1a9ef" providerId="ADAL" clId="{43528AC0-A95E-466B-B059-2E52AD22823A}" dt="2023-04-26T18:34:37.804" v="55" actId="790"/>
          <ac:spMkLst>
            <pc:docMk/>
            <pc:sldMk cId="2992380830" sldId="260"/>
            <ac:spMk id="6" creationId="{CBCF7934-5E50-1105-FA63-AD0A6CFC8386}"/>
          </ac:spMkLst>
        </pc:spChg>
        <pc:spChg chg="mod">
          <ac:chgData name="Deborah De Oliveira" userId="2071aae9-9405-4a8b-91d8-291fbad1a9ef" providerId="ADAL" clId="{43528AC0-A95E-466B-B059-2E52AD22823A}" dt="2023-04-26T18:34:29.558" v="54" actId="313"/>
          <ac:spMkLst>
            <pc:docMk/>
            <pc:sldMk cId="2992380830" sldId="260"/>
            <ac:spMk id="13" creationId="{0098A688-2D30-8B45-9603-4BAE748DB942}"/>
          </ac:spMkLst>
        </pc:spChg>
      </pc:sldChg>
      <pc:sldChg chg="modSp mod">
        <pc:chgData name="Deborah De Oliveira" userId="2071aae9-9405-4a8b-91d8-291fbad1a9ef" providerId="ADAL" clId="{43528AC0-A95E-466B-B059-2E52AD22823A}" dt="2023-04-26T18:36:28.858" v="67" actId="20577"/>
        <pc:sldMkLst>
          <pc:docMk/>
          <pc:sldMk cId="1639104753" sldId="261"/>
        </pc:sldMkLst>
        <pc:spChg chg="mod">
          <ac:chgData name="Deborah De Oliveira" userId="2071aae9-9405-4a8b-91d8-291fbad1a9ef" providerId="ADAL" clId="{43528AC0-A95E-466B-B059-2E52AD22823A}" dt="2023-04-26T18:36:28.858" v="67" actId="20577"/>
          <ac:spMkLst>
            <pc:docMk/>
            <pc:sldMk cId="1639104753" sldId="261"/>
            <ac:spMk id="6" creationId="{026FC44A-E1C3-98DE-60D3-FD7F4D970D29}"/>
          </ac:spMkLst>
        </pc:spChg>
      </pc:sldChg>
    </pc:docChg>
  </pc:docChgLst>
  <pc:docChgLst>
    <pc:chgData name="Deborah De Oliveira" userId="2071aae9-9405-4a8b-91d8-291fbad1a9ef" providerId="ADAL" clId="{246CBE6F-51BD-46DB-8A99-C097774DB6AD}"/>
    <pc:docChg chg="modSld">
      <pc:chgData name="Deborah De Oliveira" userId="2071aae9-9405-4a8b-91d8-291fbad1a9ef" providerId="ADAL" clId="{246CBE6F-51BD-46DB-8A99-C097774DB6AD}" dt="2023-04-26T18:10:57.361" v="299" actId="1076"/>
      <pc:docMkLst>
        <pc:docMk/>
      </pc:docMkLst>
      <pc:sldChg chg="addSp modSp mod">
        <pc:chgData name="Deborah De Oliveira" userId="2071aae9-9405-4a8b-91d8-291fbad1a9ef" providerId="ADAL" clId="{246CBE6F-51BD-46DB-8A99-C097774DB6AD}" dt="2023-04-26T18:09:56.948" v="167" actId="1076"/>
        <pc:sldMkLst>
          <pc:docMk/>
          <pc:sldMk cId="2414869369" sldId="258"/>
        </pc:sldMkLst>
        <pc:spChg chg="add mod">
          <ac:chgData name="Deborah De Oliveira" userId="2071aae9-9405-4a8b-91d8-291fbad1a9ef" providerId="ADAL" clId="{246CBE6F-51BD-46DB-8A99-C097774DB6AD}" dt="2023-04-26T18:09:42.896" v="165" actId="1076"/>
          <ac:spMkLst>
            <pc:docMk/>
            <pc:sldMk cId="2414869369" sldId="258"/>
            <ac:spMk id="2" creationId="{2F4D658A-57BF-F4D1-BD1E-99E81A4CB07F}"/>
          </ac:spMkLst>
        </pc:spChg>
        <pc:spChg chg="mod">
          <ac:chgData name="Deborah De Oliveira" userId="2071aae9-9405-4a8b-91d8-291fbad1a9ef" providerId="ADAL" clId="{246CBE6F-51BD-46DB-8A99-C097774DB6AD}" dt="2023-04-26T18:09:56.948" v="167" actId="1076"/>
          <ac:spMkLst>
            <pc:docMk/>
            <pc:sldMk cId="2414869369" sldId="258"/>
            <ac:spMk id="24" creationId="{F7483879-4E1F-C23F-CEC8-F2D167E7A0A9}"/>
          </ac:spMkLst>
        </pc:spChg>
        <pc:spChg chg="mod">
          <ac:chgData name="Deborah De Oliveira" userId="2071aae9-9405-4a8b-91d8-291fbad1a9ef" providerId="ADAL" clId="{246CBE6F-51BD-46DB-8A99-C097774DB6AD}" dt="2023-04-26T18:09:48.014" v="166" actId="1076"/>
          <ac:spMkLst>
            <pc:docMk/>
            <pc:sldMk cId="2414869369" sldId="258"/>
            <ac:spMk id="25" creationId="{1F826B08-F1D8-A6BF-1365-89A84FD5750C}"/>
          </ac:spMkLst>
        </pc:spChg>
      </pc:sldChg>
      <pc:sldChg chg="addSp modSp mod">
        <pc:chgData name="Deborah De Oliveira" userId="2071aae9-9405-4a8b-91d8-291fbad1a9ef" providerId="ADAL" clId="{246CBE6F-51BD-46DB-8A99-C097774DB6AD}" dt="2023-04-26T18:10:57.361" v="299" actId="1076"/>
        <pc:sldMkLst>
          <pc:docMk/>
          <pc:sldMk cId="3613498416" sldId="259"/>
        </pc:sldMkLst>
        <pc:spChg chg="add mod">
          <ac:chgData name="Deborah De Oliveira" userId="2071aae9-9405-4a8b-91d8-291fbad1a9ef" providerId="ADAL" clId="{246CBE6F-51BD-46DB-8A99-C097774DB6AD}" dt="2023-04-26T18:10:57.361" v="299" actId="1076"/>
          <ac:spMkLst>
            <pc:docMk/>
            <pc:sldMk cId="3613498416" sldId="259"/>
            <ac:spMk id="2" creationId="{41EA4D0D-1CD2-B82D-8E98-F0DF8940661B}"/>
          </ac:spMkLst>
        </pc:spChg>
      </pc:sldChg>
    </pc:docChg>
  </pc:docChgLst>
  <pc:docChgLst>
    <pc:chgData name="Raphael Lima de Paiva" userId="5b3fc9e8aca7c287" providerId="LiveId" clId="{FEA5FFDA-5F15-4F04-97F1-8E8C2C1E0819}"/>
    <pc:docChg chg="modSld">
      <pc:chgData name="Raphael Lima de Paiva" userId="5b3fc9e8aca7c287" providerId="LiveId" clId="{FEA5FFDA-5F15-4F04-97F1-8E8C2C1E0819}" dt="2023-04-28T11:34:12.797" v="30" actId="20577"/>
      <pc:docMkLst>
        <pc:docMk/>
      </pc:docMkLst>
      <pc:sldChg chg="modSp mod">
        <pc:chgData name="Raphael Lima de Paiva" userId="5b3fc9e8aca7c287" providerId="LiveId" clId="{FEA5FFDA-5F15-4F04-97F1-8E8C2C1E0819}" dt="2023-04-28T11:34:12.797" v="30" actId="20577"/>
        <pc:sldMkLst>
          <pc:docMk/>
          <pc:sldMk cId="2543697257" sldId="256"/>
        </pc:sldMkLst>
        <pc:spChg chg="mod">
          <ac:chgData name="Raphael Lima de Paiva" userId="5b3fc9e8aca7c287" providerId="LiveId" clId="{FEA5FFDA-5F15-4F04-97F1-8E8C2C1E0819}" dt="2023-04-28T11:34:12.797" v="30" actId="20577"/>
          <ac:spMkLst>
            <pc:docMk/>
            <pc:sldMk cId="2543697257" sldId="256"/>
            <ac:spMk id="29" creationId="{B7E411F0-3C07-8E19-6C3A-998D84F405FB}"/>
          </ac:spMkLst>
        </pc:spChg>
      </pc:sldChg>
      <pc:sldChg chg="modSp mod">
        <pc:chgData name="Raphael Lima de Paiva" userId="5b3fc9e8aca7c287" providerId="LiveId" clId="{FEA5FFDA-5F15-4F04-97F1-8E8C2C1E0819}" dt="2023-04-28T11:33:38.676" v="20" actId="113"/>
        <pc:sldMkLst>
          <pc:docMk/>
          <pc:sldMk cId="2414869369" sldId="258"/>
        </pc:sldMkLst>
        <pc:spChg chg="mod">
          <ac:chgData name="Raphael Lima de Paiva" userId="5b3fc9e8aca7c287" providerId="LiveId" clId="{FEA5FFDA-5F15-4F04-97F1-8E8C2C1E0819}" dt="2023-04-28T11:33:38.676" v="20" actId="113"/>
          <ac:spMkLst>
            <pc:docMk/>
            <pc:sldMk cId="2414869369" sldId="258"/>
            <ac:spMk id="25" creationId="{1F826B08-F1D8-A6BF-1365-89A84FD5750C}"/>
          </ac:spMkLst>
        </pc:spChg>
      </pc:sldChg>
    </pc:docChg>
  </pc:docChgLst>
  <pc:docChgLst>
    <pc:chgData name="Raphael Lima de Paiva" userId="5b3fc9e8aca7c287" providerId="LiveId" clId="{F8EC6EC9-952D-439C-A6BE-3482FF0DCB24}"/>
    <pc:docChg chg="custSel modSld">
      <pc:chgData name="Raphael Lima de Paiva" userId="5b3fc9e8aca7c287" providerId="LiveId" clId="{F8EC6EC9-952D-439C-A6BE-3482FF0DCB24}" dt="2023-04-27T14:09:20.951" v="151" actId="20577"/>
      <pc:docMkLst>
        <pc:docMk/>
      </pc:docMkLst>
      <pc:sldChg chg="modSp mod">
        <pc:chgData name="Raphael Lima de Paiva" userId="5b3fc9e8aca7c287" providerId="LiveId" clId="{F8EC6EC9-952D-439C-A6BE-3482FF0DCB24}" dt="2023-04-27T14:05:38.468" v="21" actId="20577"/>
        <pc:sldMkLst>
          <pc:docMk/>
          <pc:sldMk cId="2543697257" sldId="256"/>
        </pc:sldMkLst>
        <pc:spChg chg="mod">
          <ac:chgData name="Raphael Lima de Paiva" userId="5b3fc9e8aca7c287" providerId="LiveId" clId="{F8EC6EC9-952D-439C-A6BE-3482FF0DCB24}" dt="2023-04-27T14:05:38.468" v="21" actId="20577"/>
          <ac:spMkLst>
            <pc:docMk/>
            <pc:sldMk cId="2543697257" sldId="256"/>
            <ac:spMk id="29" creationId="{B7E411F0-3C07-8E19-6C3A-998D84F405FB}"/>
          </ac:spMkLst>
        </pc:spChg>
      </pc:sldChg>
      <pc:sldChg chg="modSp mod">
        <pc:chgData name="Raphael Lima de Paiva" userId="5b3fc9e8aca7c287" providerId="LiveId" clId="{F8EC6EC9-952D-439C-A6BE-3482FF0DCB24}" dt="2023-04-27T14:08:36.681" v="144" actId="14100"/>
        <pc:sldMkLst>
          <pc:docMk/>
          <pc:sldMk cId="2414869369" sldId="258"/>
        </pc:sldMkLst>
        <pc:spChg chg="mod">
          <ac:chgData name="Raphael Lima de Paiva" userId="5b3fc9e8aca7c287" providerId="LiveId" clId="{F8EC6EC9-952D-439C-A6BE-3482FF0DCB24}" dt="2023-04-27T14:08:36.681" v="144" actId="14100"/>
          <ac:spMkLst>
            <pc:docMk/>
            <pc:sldMk cId="2414869369" sldId="258"/>
            <ac:spMk id="2" creationId="{2F4D658A-57BF-F4D1-BD1E-99E81A4CB07F}"/>
          </ac:spMkLst>
        </pc:spChg>
        <pc:spChg chg="mod">
          <ac:chgData name="Raphael Lima de Paiva" userId="5b3fc9e8aca7c287" providerId="LiveId" clId="{F8EC6EC9-952D-439C-A6BE-3482FF0DCB24}" dt="2023-04-27T14:05:20.399" v="10" actId="20577"/>
          <ac:spMkLst>
            <pc:docMk/>
            <pc:sldMk cId="2414869369" sldId="258"/>
            <ac:spMk id="24" creationId="{F7483879-4E1F-C23F-CEC8-F2D167E7A0A9}"/>
          </ac:spMkLst>
        </pc:spChg>
        <pc:spChg chg="mod">
          <ac:chgData name="Raphael Lima de Paiva" userId="5b3fc9e8aca7c287" providerId="LiveId" clId="{F8EC6EC9-952D-439C-A6BE-3482FF0DCB24}" dt="2023-04-27T14:07:20.109" v="87" actId="20577"/>
          <ac:spMkLst>
            <pc:docMk/>
            <pc:sldMk cId="2414869369" sldId="258"/>
            <ac:spMk id="25" creationId="{1F826B08-F1D8-A6BF-1365-89A84FD5750C}"/>
          </ac:spMkLst>
        </pc:spChg>
      </pc:sldChg>
      <pc:sldChg chg="modSp mod">
        <pc:chgData name="Raphael Lima de Paiva" userId="5b3fc9e8aca7c287" providerId="LiveId" clId="{F8EC6EC9-952D-439C-A6BE-3482FF0DCB24}" dt="2023-04-27T14:09:20.951" v="151" actId="20577"/>
        <pc:sldMkLst>
          <pc:docMk/>
          <pc:sldMk cId="3613498416" sldId="259"/>
        </pc:sldMkLst>
        <pc:spChg chg="mod">
          <ac:chgData name="Raphael Lima de Paiva" userId="5b3fc9e8aca7c287" providerId="LiveId" clId="{F8EC6EC9-952D-439C-A6BE-3482FF0DCB24}" dt="2023-04-27T14:09:20.951" v="151" actId="20577"/>
          <ac:spMkLst>
            <pc:docMk/>
            <pc:sldMk cId="3613498416" sldId="259"/>
            <ac:spMk id="6" creationId="{026FC44A-E1C3-98DE-60D3-FD7F4D970D2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CDF21-32E6-BE18-20CD-91EE42292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768C96-D067-ACF0-79E6-798BD7CB5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61ED1C-01D2-420C-1C06-C6E621DB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F5D97E-FFD5-1C5B-2564-6E1A4389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C027C4-D89A-32B4-3B52-CB0C5CCF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40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CFB72-4A70-82F3-6341-8D373665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D0B562-2AAB-C169-C027-6EB76F1F6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D6F982-E1BE-D440-600D-7BD13A25C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6BCC1D-7720-2BAF-3E1A-52A62FD5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767932-5B8C-51E4-2E10-F54DC40B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84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9AF677-4842-E772-820A-321F25EE6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6098DA-4B2D-8673-9378-4FA9F1CF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68BF60-AC90-AD45-43E7-7367FA0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FA98BD-7974-EB43-2540-47C9C656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F03C73-3488-2347-03E3-A0DA483E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79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21A9D-AFFB-06E7-D737-54F59291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A18859-D4D5-A627-2486-E74C053A4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6C8E46-CD09-2F1C-0C16-A4848186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513496-1A43-3F17-E417-28537C3A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0FA011-3460-1A77-D60C-EF5621F8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51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534CC-1DE1-9100-5A5E-94E15754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B06516-CCE6-81FA-2A0F-D6C21EC1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B71C3-0976-D888-FAE0-DFBCDB23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F3F0FE-877A-D6D2-0B3A-351842FB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BDDE61-7C9D-F713-C1B8-966C87D0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53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606D3-7BCF-A9E2-2A7C-E9F85124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121F5F-A7DD-95B0-3665-4ACB36A4E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B12ACC-C1AB-EC99-C383-2C3821CF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694C1B-3A4A-0135-C1B4-A68398C7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E53252-1905-0DCA-4103-BB864AD9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C3D611-6B01-EC05-2907-6D5126E8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89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6C3E5-1EE2-7B67-FF96-7007A2A3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2BF3BE-0377-E0F6-AE1B-BF597DAF9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247F02-BA58-B557-1413-85478CB15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6F6219-37D1-5440-9C79-0BD827D44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D01ADDD-E52F-FB4C-3F0A-965B5742A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BDD996C-679A-08E8-35EA-F3F626D2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F5E9E7-7E6F-C027-7337-7A3AA2D38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D2DE8FA-F941-51D8-85AD-59403BC8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92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81F94-E277-CD00-515E-D09A60E54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F1F5443-173A-D9BD-E4D4-33E9DA3EB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41C108-5C64-30D8-AA3A-481ACEE9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D7A6B9-0842-1A91-E5DA-597EA5E1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25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59D7257-9C26-42F3-CE22-D2B6D6C7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927CDA-1DAF-C966-A5FB-5122108C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EB76A6-298C-A8F1-2D1F-23B9E9FC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40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829AC-6EB2-BD68-1B2E-10BA1197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1D7E2D-902B-FFFC-08F2-D2B52A728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2E7CE9-3D1D-7E4C-303F-2946F5E0B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EE45A0-BA1F-A939-318B-EECA6207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66F8DE-73AE-7C2B-2EFE-12B81F40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E32243-D5A2-51D7-1A6E-D79D1D9B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70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C6AEE-3C13-CD68-275D-EA06321B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44462F-2578-E011-A757-B75BA7F10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44F725-EE04-FCD8-B48F-9692611E0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BDEBEF-1CB1-2C43-47ED-92C661C1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073630-BA4E-3E0E-0F64-1AED0CDB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AD9D44-E5C2-0388-3077-A8DD2A6B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9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B9CC3ED-4ECC-0372-CFBF-55C81730B7DD}"/>
              </a:ext>
            </a:extLst>
          </p:cNvPr>
          <p:cNvGrpSpPr/>
          <p:nvPr userDrawn="1"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2145797-B1EA-4C3C-AA88-73AC23620A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9" b="7819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m 14" descr="Texto, Logotipo&#10;&#10;Descrição gerada automaticamente">
              <a:extLst>
                <a:ext uri="{FF2B5EF4-FFF2-40B4-BE49-F238E27FC236}">
                  <a16:creationId xmlns:a16="http://schemas.microsoft.com/office/drawing/2014/main" id="{C52643B0-0C0E-4D2B-1DB6-458392A01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6" t="21903" r="9354" b="20257"/>
            <a:stretch/>
          </p:blipFill>
          <p:spPr>
            <a:xfrm>
              <a:off x="-2" y="243823"/>
              <a:ext cx="3451394" cy="1674803"/>
            </a:xfrm>
            <a:prstGeom prst="rect">
              <a:avLst/>
            </a:prstGeom>
          </p:spPr>
        </p:pic>
      </p:grp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5575D45-10C5-0EEF-CB6B-23715894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C2289B-829F-6360-4F3C-F446B5C8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2F8FCF-6C96-8265-0345-9D9400A15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F3EF2-E018-4AFB-BC4B-7E19697FA67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DA879F-9398-6E8B-10DD-E7913B307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7B3200-42BE-E623-DC78-873E84C62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F15A4-9CE2-4D78-AE8E-0F3A53CA788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113D4DF-E7BE-1D91-9941-0D9BD2374AC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01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quinocs.springernature.com/service/COBEF202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springernature.com/en/support/solutions/articles/6000245512-authors-of-papers-chapter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29F5AA89-B2A2-94C5-1F68-BB7CAC8D4CF0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10173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569779B1-34E4-EDC8-684F-2714BB935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391" y="-527836"/>
            <a:ext cx="4315770" cy="3052288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B7E411F0-3C07-8E19-6C3A-998D84F405FB}"/>
              </a:ext>
            </a:extLst>
          </p:cNvPr>
          <p:cNvSpPr txBox="1"/>
          <p:nvPr/>
        </p:nvSpPr>
        <p:spPr>
          <a:xfrm>
            <a:off x="2969748" y="2191390"/>
            <a:ext cx="6252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SUBMISSION OF PAPERS IN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ABCM Series on Mechanical Sciences and Engineering - 12th Brazilian Manufacturing Engineering Congress - COBEF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C970C04-9662-044B-BDAE-5AB69ACB67C5}"/>
              </a:ext>
            </a:extLst>
          </p:cNvPr>
          <p:cNvGrpSpPr/>
          <p:nvPr/>
        </p:nvGrpSpPr>
        <p:grpSpPr>
          <a:xfrm>
            <a:off x="207773" y="5048904"/>
            <a:ext cx="11776450" cy="1371600"/>
            <a:chOff x="207773" y="5048904"/>
            <a:chExt cx="11776450" cy="1371600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6CE1B5D0-0B83-9F82-5E1E-F0034E941BC1}"/>
                </a:ext>
              </a:extLst>
            </p:cNvPr>
            <p:cNvGrpSpPr/>
            <p:nvPr/>
          </p:nvGrpSpPr>
          <p:grpSpPr>
            <a:xfrm>
              <a:off x="207773" y="5048904"/>
              <a:ext cx="11776450" cy="1371600"/>
              <a:chOff x="207773" y="5048904"/>
              <a:chExt cx="11776450" cy="1371600"/>
            </a:xfrm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B5221D31-156D-A385-5516-EFB36643AA0B}"/>
                  </a:ext>
                </a:extLst>
              </p:cNvPr>
              <p:cNvSpPr/>
              <p:nvPr/>
            </p:nvSpPr>
            <p:spPr>
              <a:xfrm>
                <a:off x="207773" y="5048904"/>
                <a:ext cx="11776450" cy="137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147F7384-97E9-B5C3-9B4A-C4C5B5DE8540}"/>
                  </a:ext>
                </a:extLst>
              </p:cNvPr>
              <p:cNvGrpSpPr/>
              <p:nvPr/>
            </p:nvGrpSpPr>
            <p:grpSpPr>
              <a:xfrm>
                <a:off x="245515" y="5214523"/>
                <a:ext cx="3895242" cy="338554"/>
                <a:chOff x="283257" y="5153146"/>
                <a:chExt cx="3895242" cy="338554"/>
              </a:xfrm>
            </p:grpSpPr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FAD83BA2-4CFB-7C0A-BA34-E7A17EBE6F38}"/>
                    </a:ext>
                  </a:extLst>
                </p:cNvPr>
                <p:cNvSpPr txBox="1"/>
                <p:nvPr/>
              </p:nvSpPr>
              <p:spPr>
                <a:xfrm>
                  <a:off x="283257" y="5153146"/>
                  <a:ext cx="12694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Promoter:</a:t>
                  </a:r>
                </a:p>
              </p:txBody>
            </p:sp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A9D84316-4B25-28FC-F65B-0D34A0643BD7}"/>
                    </a:ext>
                  </a:extLst>
                </p:cNvPr>
                <p:cNvSpPr txBox="1"/>
                <p:nvPr/>
              </p:nvSpPr>
              <p:spPr>
                <a:xfrm>
                  <a:off x="1625228" y="5153146"/>
                  <a:ext cx="14100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Organizer:</a:t>
                  </a:r>
                </a:p>
              </p:txBody>
            </p:sp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DA20501A-F5A1-B64F-0DFC-D797A890139A}"/>
                    </a:ext>
                  </a:extLst>
                </p:cNvPr>
                <p:cNvSpPr txBox="1"/>
                <p:nvPr/>
              </p:nvSpPr>
              <p:spPr>
                <a:xfrm>
                  <a:off x="3099513" y="5153146"/>
                  <a:ext cx="107898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Partners:</a:t>
                  </a:r>
                </a:p>
              </p:txBody>
            </p:sp>
          </p:grpSp>
        </p:grpSp>
        <p:pic>
          <p:nvPicPr>
            <p:cNvPr id="19" name="Picture 2" descr="INPE/2º CubeDesign">
              <a:extLst>
                <a:ext uri="{FF2B5EF4-FFF2-40B4-BE49-F238E27FC236}">
                  <a16:creationId xmlns:a16="http://schemas.microsoft.com/office/drawing/2014/main" id="{2529A0CB-57E4-9210-5367-6C2B714D04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61" b="20896"/>
            <a:stretch/>
          </p:blipFill>
          <p:spPr bwMode="auto">
            <a:xfrm>
              <a:off x="245515" y="5703115"/>
              <a:ext cx="1314937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B43F5F30-26C7-7EDC-B72D-A21869094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680" y="5703115"/>
              <a:ext cx="863999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m 20" descr="Desenho com traços pretos em fundo branco e letras pretas em fundo branco&#10;&#10;Descrição gerada automaticamente com confiança média">
              <a:extLst>
                <a:ext uri="{FF2B5EF4-FFF2-40B4-BE49-F238E27FC236}">
                  <a16:creationId xmlns:a16="http://schemas.microsoft.com/office/drawing/2014/main" id="{67A6CD3B-2626-70DE-166F-43B6B9EC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742" y="5703115"/>
              <a:ext cx="1205580" cy="432000"/>
            </a:xfrm>
            <a:prstGeom prst="rect">
              <a:avLst/>
            </a:prstGeom>
          </p:spPr>
        </p:pic>
        <p:pic>
          <p:nvPicPr>
            <p:cNvPr id="22" name="Imagem 21" descr="Logotipo&#10;&#10;Descrição gerada automaticamente">
              <a:extLst>
                <a:ext uri="{FF2B5EF4-FFF2-40B4-BE49-F238E27FC236}">
                  <a16:creationId xmlns:a16="http://schemas.microsoft.com/office/drawing/2014/main" id="{71CA1C41-C0F1-BD3E-46E0-0561C45AD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207" y="5703115"/>
              <a:ext cx="1477803" cy="432000"/>
            </a:xfrm>
            <a:prstGeom prst="rect">
              <a:avLst/>
            </a:prstGeom>
          </p:spPr>
        </p:pic>
        <p:pic>
          <p:nvPicPr>
            <p:cNvPr id="23" name="Imagem 22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ADD97B24-752C-7DEC-0C79-F1E571E47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1068" b="5904"/>
            <a:stretch/>
          </p:blipFill>
          <p:spPr>
            <a:xfrm>
              <a:off x="11478111" y="5703115"/>
              <a:ext cx="468374" cy="432000"/>
            </a:xfrm>
            <a:prstGeom prst="rect">
              <a:avLst/>
            </a:prstGeom>
          </p:spPr>
        </p:pic>
        <p:pic>
          <p:nvPicPr>
            <p:cNvPr id="24" name="Imagem 23" descr="Logotipo&#10;&#10;Descrição gerada automaticamente">
              <a:extLst>
                <a:ext uri="{FF2B5EF4-FFF2-40B4-BE49-F238E27FC236}">
                  <a16:creationId xmlns:a16="http://schemas.microsoft.com/office/drawing/2014/main" id="{F8CEF309-5032-6F9E-205B-9AC9908C6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895" y="5707916"/>
              <a:ext cx="1333332" cy="432000"/>
            </a:xfrm>
            <a:prstGeom prst="rect">
              <a:avLst/>
            </a:prstGeom>
          </p:spPr>
        </p:pic>
        <p:pic>
          <p:nvPicPr>
            <p:cNvPr id="25" name="Imagem 24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775FCFD3-269A-0483-4D9A-0CBA100E5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358" y="5649115"/>
              <a:ext cx="1670400" cy="540000"/>
            </a:xfrm>
            <a:prstGeom prst="rect">
              <a:avLst/>
            </a:prstGeom>
          </p:spPr>
        </p:pic>
        <p:pic>
          <p:nvPicPr>
            <p:cNvPr id="26" name="Imagem 25" descr="Logotipo&#10;&#10;Descrição gerada automaticamente">
              <a:extLst>
                <a:ext uri="{FF2B5EF4-FFF2-40B4-BE49-F238E27FC236}">
                  <a16:creationId xmlns:a16="http://schemas.microsoft.com/office/drawing/2014/main" id="{E496638F-2AF8-BBB9-D698-962849CB8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643" y="5649115"/>
              <a:ext cx="1264214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369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94A165A-37C8-C544-04E5-402A84574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6" y="1881033"/>
            <a:ext cx="6446808" cy="21513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80B62DD-9D27-0867-A74D-C5D3AF64E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76" y="4216965"/>
            <a:ext cx="6377862" cy="241664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98A688-2D30-8B45-9603-4BAE748DB942}"/>
              </a:ext>
            </a:extLst>
          </p:cNvPr>
          <p:cNvSpPr txBox="1"/>
          <p:nvPr/>
        </p:nvSpPr>
        <p:spPr>
          <a:xfrm>
            <a:off x="6218554" y="4107909"/>
            <a:ext cx="2656998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Register to access the system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CF7934-5E50-1105-FA63-AD0A6CFC8386}"/>
              </a:ext>
            </a:extLst>
          </p:cNvPr>
          <p:cNvSpPr txBox="1"/>
          <p:nvPr/>
        </p:nvSpPr>
        <p:spPr>
          <a:xfrm>
            <a:off x="4401859" y="1421322"/>
            <a:ext cx="5880686" cy="7386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Open the link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https://equinocs.springernature.com/service/COBEF2023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in “Submit Now” </a:t>
            </a:r>
          </a:p>
        </p:txBody>
      </p:sp>
    </p:spTree>
    <p:extLst>
      <p:ext uri="{BB962C8B-B14F-4D97-AF65-F5344CB8AC3E}">
        <p14:creationId xmlns:p14="http://schemas.microsoft.com/office/powerpoint/2010/main" val="299238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8BC703-A96A-A566-1E64-50104EED7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44" y="2208445"/>
            <a:ext cx="3086624" cy="43362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4285CBA-8C0A-1137-765A-87E6C4216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98" y="3014514"/>
            <a:ext cx="4323346" cy="226109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4715030-13E2-273D-22A7-B314A704E2F2}"/>
              </a:ext>
            </a:extLst>
          </p:cNvPr>
          <p:cNvSpPr txBox="1"/>
          <p:nvPr/>
        </p:nvSpPr>
        <p:spPr>
          <a:xfrm>
            <a:off x="4244195" y="1429541"/>
            <a:ext cx="3363986" cy="10218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on “Your Submissions” in the left panel of the page and then click on “Submit Paper”.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B02D980-E8D3-E1AC-FB50-5E3631B76AF8}"/>
              </a:ext>
            </a:extLst>
          </p:cNvPr>
          <p:cNvSpPr/>
          <p:nvPr/>
        </p:nvSpPr>
        <p:spPr>
          <a:xfrm>
            <a:off x="662730" y="3498210"/>
            <a:ext cx="1702965" cy="33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58A11EE7-F693-E2AE-B1EB-8C5B54318686}"/>
              </a:ext>
            </a:extLst>
          </p:cNvPr>
          <p:cNvSpPr/>
          <p:nvPr/>
        </p:nvSpPr>
        <p:spPr>
          <a:xfrm>
            <a:off x="201335" y="3435292"/>
            <a:ext cx="369116" cy="4613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6FD868F6-747B-EB15-F5B2-FEBBA82C2590}"/>
              </a:ext>
            </a:extLst>
          </p:cNvPr>
          <p:cNvSpPr/>
          <p:nvPr/>
        </p:nvSpPr>
        <p:spPr>
          <a:xfrm rot="10800000">
            <a:off x="6965660" y="4251122"/>
            <a:ext cx="369116" cy="4613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97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729D4D4-DD90-328B-0EB6-5A2FA524F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405" y="698747"/>
            <a:ext cx="3682980" cy="5460506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F7483879-4E1F-C23F-CEC8-F2D167E7A0A9}"/>
              </a:ext>
            </a:extLst>
          </p:cNvPr>
          <p:cNvSpPr txBox="1"/>
          <p:nvPr/>
        </p:nvSpPr>
        <p:spPr>
          <a:xfrm>
            <a:off x="3125481" y="1635163"/>
            <a:ext cx="3363986" cy="10218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Fill in the paper information correctly, including the thematic area as submitted in the ABCM system (category).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F826B08-F1D8-A6BF-1365-89A84FD5750C}"/>
              </a:ext>
            </a:extLst>
          </p:cNvPr>
          <p:cNvSpPr txBox="1"/>
          <p:nvPr/>
        </p:nvSpPr>
        <p:spPr>
          <a:xfrm>
            <a:off x="1945610" y="3353399"/>
            <a:ext cx="3363986" cy="16682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Upload the paper in PDF format. Make sure that the paper is in the correct template, available on the official website of COBEF 2023 (Submissions tab -&gt;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Springer Nature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F4D658A-57BF-F4D1-BD1E-99E81A4CB07F}"/>
              </a:ext>
            </a:extLst>
          </p:cNvPr>
          <p:cNvSpPr txBox="1"/>
          <p:nvPr/>
        </p:nvSpPr>
        <p:spPr>
          <a:xfrm>
            <a:off x="426923" y="5532553"/>
            <a:ext cx="3454612" cy="69871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Attention, the template is different from that one of COBEF2023’s annals.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6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ED664F8-29B5-E74D-1288-6F185309E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34" y="2099387"/>
            <a:ext cx="3086624" cy="433629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4377AE9-E23F-BBB1-E621-7904DF1DF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201" y="2626758"/>
            <a:ext cx="6270436" cy="20438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26FC44A-E1C3-98DE-60D3-FD7F4D970D29}"/>
              </a:ext>
            </a:extLst>
          </p:cNvPr>
          <p:cNvSpPr txBox="1"/>
          <p:nvPr/>
        </p:nvSpPr>
        <p:spPr>
          <a:xfrm>
            <a:off x="4414007" y="1117134"/>
            <a:ext cx="3531814" cy="69871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Once the submission is completed, the paper will be listed in “Your Submissions”.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4D0D-1CD2-B82D-8E98-F0DF8940661B}"/>
              </a:ext>
            </a:extLst>
          </p:cNvPr>
          <p:cNvSpPr txBox="1"/>
          <p:nvPr/>
        </p:nvSpPr>
        <p:spPr>
          <a:xfrm>
            <a:off x="7777993" y="5413801"/>
            <a:ext cx="3845090" cy="10218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It will undergo further correction before being accepted for the ABCM Series. Stay tuned for notifications and emails.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9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26FC44A-E1C3-98DE-60D3-FD7F4D970D29}"/>
              </a:ext>
            </a:extLst>
          </p:cNvPr>
          <p:cNvSpPr txBox="1"/>
          <p:nvPr/>
        </p:nvSpPr>
        <p:spPr>
          <a:xfrm>
            <a:off x="567474" y="3079641"/>
            <a:ext cx="11057052" cy="69871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://support.springernature.com/en/support/solutions/articles/6000245512-authors-of-papers-chapters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9104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198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Lima de Paiva</dc:creator>
  <cp:lastModifiedBy>Raphael Lima de Paiva</cp:lastModifiedBy>
  <cp:revision>2</cp:revision>
  <dcterms:created xsi:type="dcterms:W3CDTF">2023-04-06T18:14:58Z</dcterms:created>
  <dcterms:modified xsi:type="dcterms:W3CDTF">2023-04-28T11:34:20Z</dcterms:modified>
</cp:coreProperties>
</file>