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63" r:id="rId3"/>
    <p:sldId id="259" r:id="rId4"/>
    <p:sldId id="260" r:id="rId5"/>
    <p:sldId id="262" r:id="rId6"/>
    <p:sldId id="266" r:id="rId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01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65D3FE-252D-47BA-9A3B-0A7F3803E165}" v="15" dt="2023-04-12T18:00:31.6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3969" autoAdjust="0"/>
  </p:normalViewPr>
  <p:slideViewPr>
    <p:cSldViewPr snapToGrid="0">
      <p:cViewPr>
        <p:scale>
          <a:sx n="78" d="100"/>
          <a:sy n="78" d="100"/>
        </p:scale>
        <p:origin x="378" y="-6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0" d="100"/>
          <a:sy n="50" d="100"/>
        </p:scale>
        <p:origin x="2886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borah De Oliveira" userId="2071aae9-9405-4a8b-91d8-291fbad1a9ef" providerId="ADAL" clId="{75DB53B8-DE73-4A73-98DA-4B634EE70635}"/>
    <pc:docChg chg="undo custSel modSld">
      <pc:chgData name="Deborah De Oliveira" userId="2071aae9-9405-4a8b-91d8-291fbad1a9ef" providerId="ADAL" clId="{75DB53B8-DE73-4A73-98DA-4B634EE70635}" dt="2023-04-03T11:27:08.669" v="380" actId="164"/>
      <pc:docMkLst>
        <pc:docMk/>
      </pc:docMkLst>
      <pc:sldChg chg="addSp modSp mod">
        <pc:chgData name="Deborah De Oliveira" userId="2071aae9-9405-4a8b-91d8-291fbad1a9ef" providerId="ADAL" clId="{75DB53B8-DE73-4A73-98DA-4B634EE70635}" dt="2023-04-03T11:27:08.669" v="380" actId="164"/>
        <pc:sldMkLst>
          <pc:docMk/>
          <pc:sldMk cId="3639856633" sldId="256"/>
        </pc:sldMkLst>
        <pc:spChg chg="add mod">
          <ac:chgData name="Deborah De Oliveira" userId="2071aae9-9405-4a8b-91d8-291fbad1a9ef" providerId="ADAL" clId="{75DB53B8-DE73-4A73-98DA-4B634EE70635}" dt="2023-04-03T11:27:08.669" v="380" actId="164"/>
          <ac:spMkLst>
            <pc:docMk/>
            <pc:sldMk cId="3639856633" sldId="256"/>
            <ac:spMk id="2" creationId="{ECB79839-4A23-D3B8-1BBD-CA36EF3A6BCB}"/>
          </ac:spMkLst>
        </pc:spChg>
        <pc:spChg chg="mod">
          <ac:chgData name="Deborah De Oliveira" userId="2071aae9-9405-4a8b-91d8-291fbad1a9ef" providerId="ADAL" clId="{75DB53B8-DE73-4A73-98DA-4B634EE70635}" dt="2023-04-03T11:19:09.090" v="45" actId="6549"/>
          <ac:spMkLst>
            <pc:docMk/>
            <pc:sldMk cId="3639856633" sldId="256"/>
            <ac:spMk id="10" creationId="{437D1B36-8F23-CBFC-B2B9-1F87AC0223B6}"/>
          </ac:spMkLst>
        </pc:spChg>
        <pc:spChg chg="mod">
          <ac:chgData name="Deborah De Oliveira" userId="2071aae9-9405-4a8b-91d8-291fbad1a9ef" providerId="ADAL" clId="{75DB53B8-DE73-4A73-98DA-4B634EE70635}" dt="2023-04-03T11:19:20.246" v="46" actId="1076"/>
          <ac:spMkLst>
            <pc:docMk/>
            <pc:sldMk cId="3639856633" sldId="256"/>
            <ac:spMk id="12" creationId="{8556FF8A-AEB6-460E-31BF-A001EC2AC671}"/>
          </ac:spMkLst>
        </pc:spChg>
        <pc:spChg chg="mod">
          <ac:chgData name="Deborah De Oliveira" userId="2071aae9-9405-4a8b-91d8-291fbad1a9ef" providerId="ADAL" clId="{75DB53B8-DE73-4A73-98DA-4B634EE70635}" dt="2023-04-03T11:18:15.790" v="26" actId="790"/>
          <ac:spMkLst>
            <pc:docMk/>
            <pc:sldMk cId="3639856633" sldId="256"/>
            <ac:spMk id="14" creationId="{D0ECF118-63ED-A6A0-5F7B-EFBA84BF7CF6}"/>
          </ac:spMkLst>
        </pc:spChg>
        <pc:grpChg chg="add mod">
          <ac:chgData name="Deborah De Oliveira" userId="2071aae9-9405-4a8b-91d8-291fbad1a9ef" providerId="ADAL" clId="{75DB53B8-DE73-4A73-98DA-4B634EE70635}" dt="2023-04-03T11:27:08.669" v="380" actId="164"/>
          <ac:grpSpMkLst>
            <pc:docMk/>
            <pc:sldMk cId="3639856633" sldId="256"/>
            <ac:grpSpMk id="6" creationId="{77893E1D-31C9-6EF1-1D1D-8DE2595A36D1}"/>
          </ac:grpSpMkLst>
        </pc:grpChg>
        <pc:grpChg chg="mod">
          <ac:chgData name="Deborah De Oliveira" userId="2071aae9-9405-4a8b-91d8-291fbad1a9ef" providerId="ADAL" clId="{75DB53B8-DE73-4A73-98DA-4B634EE70635}" dt="2023-04-03T11:27:08.669" v="380" actId="164"/>
          <ac:grpSpMkLst>
            <pc:docMk/>
            <pc:sldMk cId="3639856633" sldId="256"/>
            <ac:grpSpMk id="8" creationId="{09577689-1A37-539F-6735-DB4753A3E06B}"/>
          </ac:grpSpMkLst>
        </pc:grpChg>
        <pc:picChg chg="mod modCrop">
          <ac:chgData name="Deborah De Oliveira" userId="2071aae9-9405-4a8b-91d8-291fbad1a9ef" providerId="ADAL" clId="{75DB53B8-DE73-4A73-98DA-4B634EE70635}" dt="2023-04-03T11:27:01.711" v="379" actId="732"/>
          <ac:picMkLst>
            <pc:docMk/>
            <pc:sldMk cId="3639856633" sldId="256"/>
            <ac:picMk id="9" creationId="{7536BECB-746B-EBFF-2839-0D5869EE2EC6}"/>
          </ac:picMkLst>
        </pc:picChg>
      </pc:sldChg>
      <pc:sldChg chg="modSp mod">
        <pc:chgData name="Deborah De Oliveira" userId="2071aae9-9405-4a8b-91d8-291fbad1a9ef" providerId="ADAL" clId="{75DB53B8-DE73-4A73-98DA-4B634EE70635}" dt="2023-04-03T11:23:08.357" v="218" actId="20577"/>
        <pc:sldMkLst>
          <pc:docMk/>
          <pc:sldMk cId="3579721415" sldId="259"/>
        </pc:sldMkLst>
        <pc:spChg chg="mod">
          <ac:chgData name="Deborah De Oliveira" userId="2071aae9-9405-4a8b-91d8-291fbad1a9ef" providerId="ADAL" clId="{75DB53B8-DE73-4A73-98DA-4B634EE70635}" dt="2023-04-03T11:21:45.458" v="192" actId="790"/>
          <ac:spMkLst>
            <pc:docMk/>
            <pc:sldMk cId="3579721415" sldId="259"/>
            <ac:spMk id="2" creationId="{4991BF66-02BC-C0F5-25BC-268E47C99D9F}"/>
          </ac:spMkLst>
        </pc:spChg>
        <pc:spChg chg="mod">
          <ac:chgData name="Deborah De Oliveira" userId="2071aae9-9405-4a8b-91d8-291fbad1a9ef" providerId="ADAL" clId="{75DB53B8-DE73-4A73-98DA-4B634EE70635}" dt="2023-04-03T11:23:08.357" v="218" actId="20577"/>
          <ac:spMkLst>
            <pc:docMk/>
            <pc:sldMk cId="3579721415" sldId="259"/>
            <ac:spMk id="3" creationId="{3DBE2130-AB3F-21B8-E624-4E20C3F967A3}"/>
          </ac:spMkLst>
        </pc:spChg>
      </pc:sldChg>
      <pc:sldChg chg="modSp mod">
        <pc:chgData name="Deborah De Oliveira" userId="2071aae9-9405-4a8b-91d8-291fbad1a9ef" providerId="ADAL" clId="{75DB53B8-DE73-4A73-98DA-4B634EE70635}" dt="2023-04-03T11:21:33.106" v="183" actId="790"/>
        <pc:sldMkLst>
          <pc:docMk/>
          <pc:sldMk cId="410426316" sldId="260"/>
        </pc:sldMkLst>
        <pc:spChg chg="mod">
          <ac:chgData name="Deborah De Oliveira" userId="2071aae9-9405-4a8b-91d8-291fbad1a9ef" providerId="ADAL" clId="{75DB53B8-DE73-4A73-98DA-4B634EE70635}" dt="2023-04-03T11:21:33.106" v="183" actId="790"/>
          <ac:spMkLst>
            <pc:docMk/>
            <pc:sldMk cId="410426316" sldId="260"/>
            <ac:spMk id="2" creationId="{3AD82E68-8825-05C6-A012-13D9EA7AAFBD}"/>
          </ac:spMkLst>
        </pc:spChg>
      </pc:sldChg>
      <pc:sldChg chg="modSp mod">
        <pc:chgData name="Deborah De Oliveira" userId="2071aae9-9405-4a8b-91d8-291fbad1a9ef" providerId="ADAL" clId="{75DB53B8-DE73-4A73-98DA-4B634EE70635}" dt="2023-04-03T11:21:20.040" v="175" actId="313"/>
        <pc:sldMkLst>
          <pc:docMk/>
          <pc:sldMk cId="1801400192" sldId="262"/>
        </pc:sldMkLst>
        <pc:spChg chg="mod">
          <ac:chgData name="Deborah De Oliveira" userId="2071aae9-9405-4a8b-91d8-291fbad1a9ef" providerId="ADAL" clId="{75DB53B8-DE73-4A73-98DA-4B634EE70635}" dt="2023-04-03T11:21:20.040" v="175" actId="313"/>
          <ac:spMkLst>
            <pc:docMk/>
            <pc:sldMk cId="1801400192" sldId="262"/>
            <ac:spMk id="2" creationId="{3AD82E68-8825-05C6-A012-13D9EA7AAFBD}"/>
          </ac:spMkLst>
        </pc:spChg>
      </pc:sldChg>
      <pc:sldChg chg="modSp mod">
        <pc:chgData name="Deborah De Oliveira" userId="2071aae9-9405-4a8b-91d8-291fbad1a9ef" providerId="ADAL" clId="{75DB53B8-DE73-4A73-98DA-4B634EE70635}" dt="2023-04-03T11:25:47.612" v="363" actId="790"/>
        <pc:sldMkLst>
          <pc:docMk/>
          <pc:sldMk cId="3963642394" sldId="263"/>
        </pc:sldMkLst>
        <pc:spChg chg="mod">
          <ac:chgData name="Deborah De Oliveira" userId="2071aae9-9405-4a8b-91d8-291fbad1a9ef" providerId="ADAL" clId="{75DB53B8-DE73-4A73-98DA-4B634EE70635}" dt="2023-04-03T11:23:51.938" v="255" actId="790"/>
          <ac:spMkLst>
            <pc:docMk/>
            <pc:sldMk cId="3963642394" sldId="263"/>
            <ac:spMk id="6" creationId="{CA59A821-B981-6C77-8704-D9C411151121}"/>
          </ac:spMkLst>
        </pc:spChg>
        <pc:spChg chg="mod">
          <ac:chgData name="Deborah De Oliveira" userId="2071aae9-9405-4a8b-91d8-291fbad1a9ef" providerId="ADAL" clId="{75DB53B8-DE73-4A73-98DA-4B634EE70635}" dt="2023-04-03T11:25:47.612" v="363" actId="790"/>
          <ac:spMkLst>
            <pc:docMk/>
            <pc:sldMk cId="3963642394" sldId="263"/>
            <ac:spMk id="7" creationId="{2509EEDE-61DE-3187-CBAA-114081F1137C}"/>
          </ac:spMkLst>
        </pc:spChg>
      </pc:sldChg>
      <pc:sldChg chg="modSp mod">
        <pc:chgData name="Deborah De Oliveira" userId="2071aae9-9405-4a8b-91d8-291fbad1a9ef" providerId="ADAL" clId="{75DB53B8-DE73-4A73-98DA-4B634EE70635}" dt="2023-04-03T11:23:33.053" v="254" actId="20577"/>
        <pc:sldMkLst>
          <pc:docMk/>
          <pc:sldMk cId="1283551385" sldId="266"/>
        </pc:sldMkLst>
        <pc:spChg chg="mod">
          <ac:chgData name="Deborah De Oliveira" userId="2071aae9-9405-4a8b-91d8-291fbad1a9ef" providerId="ADAL" clId="{75DB53B8-DE73-4A73-98DA-4B634EE70635}" dt="2023-04-03T11:19:36.915" v="54" actId="20577"/>
          <ac:spMkLst>
            <pc:docMk/>
            <pc:sldMk cId="1283551385" sldId="266"/>
            <ac:spMk id="13" creationId="{EEA529E8-0701-ECE6-B69A-4407CD7AD961}"/>
          </ac:spMkLst>
        </pc:spChg>
        <pc:spChg chg="mod">
          <ac:chgData name="Deborah De Oliveira" userId="2071aae9-9405-4a8b-91d8-291fbad1a9ef" providerId="ADAL" clId="{75DB53B8-DE73-4A73-98DA-4B634EE70635}" dt="2023-04-03T11:19:59.265" v="74" actId="790"/>
          <ac:spMkLst>
            <pc:docMk/>
            <pc:sldMk cId="1283551385" sldId="266"/>
            <ac:spMk id="14" creationId="{2008C28E-B7FC-DA3D-03A5-4BB8D6BE2593}"/>
          </ac:spMkLst>
        </pc:spChg>
        <pc:spChg chg="mod">
          <ac:chgData name="Deborah De Oliveira" userId="2071aae9-9405-4a8b-91d8-291fbad1a9ef" providerId="ADAL" clId="{75DB53B8-DE73-4A73-98DA-4B634EE70635}" dt="2023-04-03T11:20:05.668" v="75" actId="790"/>
          <ac:spMkLst>
            <pc:docMk/>
            <pc:sldMk cId="1283551385" sldId="266"/>
            <ac:spMk id="15" creationId="{59119B2E-E422-EA33-E01E-B201D9C77560}"/>
          </ac:spMkLst>
        </pc:spChg>
        <pc:spChg chg="mod">
          <ac:chgData name="Deborah De Oliveira" userId="2071aae9-9405-4a8b-91d8-291fbad1a9ef" providerId="ADAL" clId="{75DB53B8-DE73-4A73-98DA-4B634EE70635}" dt="2023-04-03T11:20:21.090" v="86" actId="790"/>
          <ac:spMkLst>
            <pc:docMk/>
            <pc:sldMk cId="1283551385" sldId="266"/>
            <ac:spMk id="22" creationId="{241EE409-0C02-836F-27CA-C19F8B89835E}"/>
          </ac:spMkLst>
        </pc:spChg>
        <pc:spChg chg="mod">
          <ac:chgData name="Deborah De Oliveira" userId="2071aae9-9405-4a8b-91d8-291fbad1a9ef" providerId="ADAL" clId="{75DB53B8-DE73-4A73-98DA-4B634EE70635}" dt="2023-04-03T11:23:33.053" v="254" actId="20577"/>
          <ac:spMkLst>
            <pc:docMk/>
            <pc:sldMk cId="1283551385" sldId="266"/>
            <ac:spMk id="23" creationId="{A9E0E098-6C37-2354-F794-D2A694EB93B7}"/>
          </ac:spMkLst>
        </pc:spChg>
      </pc:sldChg>
    </pc:docChg>
  </pc:docChgLst>
  <pc:docChgLst>
    <pc:chgData name="Deborah De Oliveira" userId="2071aae9-9405-4a8b-91d8-291fbad1a9ef" providerId="ADAL" clId="{B665D3FE-252D-47BA-9A3B-0A7F3803E165}"/>
    <pc:docChg chg="custSel modSld">
      <pc:chgData name="Deborah De Oliveira" userId="2071aae9-9405-4a8b-91d8-291fbad1a9ef" providerId="ADAL" clId="{B665D3FE-252D-47BA-9A3B-0A7F3803E165}" dt="2023-04-12T18:00:31.661" v="43"/>
      <pc:docMkLst>
        <pc:docMk/>
      </pc:docMkLst>
      <pc:sldChg chg="addSp delSp modSp mod">
        <pc:chgData name="Deborah De Oliveira" userId="2071aae9-9405-4a8b-91d8-291fbad1a9ef" providerId="ADAL" clId="{B665D3FE-252D-47BA-9A3B-0A7F3803E165}" dt="2023-04-12T18:00:26.576" v="41" actId="164"/>
        <pc:sldMkLst>
          <pc:docMk/>
          <pc:sldMk cId="3639856633" sldId="256"/>
        </pc:sldMkLst>
        <pc:spChg chg="mod">
          <ac:chgData name="Deborah De Oliveira" userId="2071aae9-9405-4a8b-91d8-291fbad1a9ef" providerId="ADAL" clId="{B665D3FE-252D-47BA-9A3B-0A7F3803E165}" dt="2023-04-12T17:56:09.321" v="0" actId="165"/>
          <ac:spMkLst>
            <pc:docMk/>
            <pc:sldMk cId="3639856633" sldId="256"/>
            <ac:spMk id="20" creationId="{56E1ACFE-45EC-9DA0-873F-1221CBC45076}"/>
          </ac:spMkLst>
        </pc:spChg>
        <pc:spChg chg="mod">
          <ac:chgData name="Deborah De Oliveira" userId="2071aae9-9405-4a8b-91d8-291fbad1a9ef" providerId="ADAL" clId="{B665D3FE-252D-47BA-9A3B-0A7F3803E165}" dt="2023-04-12T17:56:09.321" v="0" actId="165"/>
          <ac:spMkLst>
            <pc:docMk/>
            <pc:sldMk cId="3639856633" sldId="256"/>
            <ac:spMk id="22" creationId="{222ADE73-D01D-28F5-F19B-175116F635F0}"/>
          </ac:spMkLst>
        </pc:spChg>
        <pc:spChg chg="mod">
          <ac:chgData name="Deborah De Oliveira" userId="2071aae9-9405-4a8b-91d8-291fbad1a9ef" providerId="ADAL" clId="{B665D3FE-252D-47BA-9A3B-0A7F3803E165}" dt="2023-04-12T17:56:09.321" v="0" actId="165"/>
          <ac:spMkLst>
            <pc:docMk/>
            <pc:sldMk cId="3639856633" sldId="256"/>
            <ac:spMk id="23" creationId="{A06AFD2F-E60A-026D-6B29-FC4A533B584F}"/>
          </ac:spMkLst>
        </pc:spChg>
        <pc:spChg chg="mod">
          <ac:chgData name="Deborah De Oliveira" userId="2071aae9-9405-4a8b-91d8-291fbad1a9ef" providerId="ADAL" clId="{B665D3FE-252D-47BA-9A3B-0A7F3803E165}" dt="2023-04-12T17:56:09.321" v="0" actId="165"/>
          <ac:spMkLst>
            <pc:docMk/>
            <pc:sldMk cId="3639856633" sldId="256"/>
            <ac:spMk id="24" creationId="{70D0EBD5-0509-32AA-5068-2FF9614AC640}"/>
          </ac:spMkLst>
        </pc:spChg>
        <pc:grpChg chg="del">
          <ac:chgData name="Deborah De Oliveira" userId="2071aae9-9405-4a8b-91d8-291fbad1a9ef" providerId="ADAL" clId="{B665D3FE-252D-47BA-9A3B-0A7F3803E165}" dt="2023-04-12T17:56:09.321" v="0" actId="165"/>
          <ac:grpSpMkLst>
            <pc:docMk/>
            <pc:sldMk cId="3639856633" sldId="256"/>
            <ac:grpSpMk id="15" creationId="{1B79C04F-A52B-D567-8A53-F60E6EE527E5}"/>
          </ac:grpSpMkLst>
        </pc:grpChg>
        <pc:grpChg chg="mod topLvl">
          <ac:chgData name="Deborah De Oliveira" userId="2071aae9-9405-4a8b-91d8-291fbad1a9ef" providerId="ADAL" clId="{B665D3FE-252D-47BA-9A3B-0A7F3803E165}" dt="2023-04-12T18:00:26.576" v="41" actId="164"/>
          <ac:grpSpMkLst>
            <pc:docMk/>
            <pc:sldMk cId="3639856633" sldId="256"/>
            <ac:grpSpMk id="18" creationId="{74D08D83-47DE-71C8-10E2-545F1A12F3F5}"/>
          </ac:grpSpMkLst>
        </pc:grpChg>
        <pc:grpChg chg="mod">
          <ac:chgData name="Deborah De Oliveira" userId="2071aae9-9405-4a8b-91d8-291fbad1a9ef" providerId="ADAL" clId="{B665D3FE-252D-47BA-9A3B-0A7F3803E165}" dt="2023-04-12T17:56:09.321" v="0" actId="165"/>
          <ac:grpSpMkLst>
            <pc:docMk/>
            <pc:sldMk cId="3639856633" sldId="256"/>
            <ac:grpSpMk id="21" creationId="{5A352AF5-2248-F04E-4940-95BD7A5D5E9C}"/>
          </ac:grpSpMkLst>
        </pc:grpChg>
        <pc:grpChg chg="add mod">
          <ac:chgData name="Deborah De Oliveira" userId="2071aae9-9405-4a8b-91d8-291fbad1a9ef" providerId="ADAL" clId="{B665D3FE-252D-47BA-9A3B-0A7F3803E165}" dt="2023-04-12T18:00:26.576" v="41" actId="164"/>
          <ac:grpSpMkLst>
            <pc:docMk/>
            <pc:sldMk cId="3639856633" sldId="256"/>
            <ac:grpSpMk id="26" creationId="{6193F6E3-336C-7566-5192-A802A0972E2E}"/>
          </ac:grpSpMkLst>
        </pc:grpChg>
        <pc:picChg chg="mod topLvl">
          <ac:chgData name="Deborah De Oliveira" userId="2071aae9-9405-4a8b-91d8-291fbad1a9ef" providerId="ADAL" clId="{B665D3FE-252D-47BA-9A3B-0A7F3803E165}" dt="2023-04-12T18:00:26.576" v="41" actId="164"/>
          <ac:picMkLst>
            <pc:docMk/>
            <pc:sldMk cId="3639856633" sldId="256"/>
            <ac:picMk id="3" creationId="{143913AD-7EC7-883B-35FC-0569A12D31C1}"/>
          </ac:picMkLst>
        </pc:picChg>
        <pc:picChg chg="mod topLvl">
          <ac:chgData name="Deborah De Oliveira" userId="2071aae9-9405-4a8b-91d8-291fbad1a9ef" providerId="ADAL" clId="{B665D3FE-252D-47BA-9A3B-0A7F3803E165}" dt="2023-04-12T18:00:26.576" v="41" actId="164"/>
          <ac:picMkLst>
            <pc:docMk/>
            <pc:sldMk cId="3639856633" sldId="256"/>
            <ac:picMk id="7" creationId="{A8078501-2C75-AA7F-8F78-4CA2959E55A5}"/>
          </ac:picMkLst>
        </pc:picChg>
        <pc:picChg chg="mod topLvl">
          <ac:chgData name="Deborah De Oliveira" userId="2071aae9-9405-4a8b-91d8-291fbad1a9ef" providerId="ADAL" clId="{B665D3FE-252D-47BA-9A3B-0A7F3803E165}" dt="2023-04-12T18:00:26.576" v="41" actId="164"/>
          <ac:picMkLst>
            <pc:docMk/>
            <pc:sldMk cId="3639856633" sldId="256"/>
            <ac:picMk id="10" creationId="{6A290A5E-3AD9-C943-35EE-C490850790D4}"/>
          </ac:picMkLst>
        </pc:picChg>
        <pc:picChg chg="mod topLvl">
          <ac:chgData name="Deborah De Oliveira" userId="2071aae9-9405-4a8b-91d8-291fbad1a9ef" providerId="ADAL" clId="{B665D3FE-252D-47BA-9A3B-0A7F3803E165}" dt="2023-04-12T18:00:26.576" v="41" actId="164"/>
          <ac:picMkLst>
            <pc:docMk/>
            <pc:sldMk cId="3639856633" sldId="256"/>
            <ac:picMk id="11" creationId="{213FC329-9246-A255-04FD-43A0C2ED2ADF}"/>
          </ac:picMkLst>
        </pc:picChg>
        <pc:picChg chg="del mod topLvl">
          <ac:chgData name="Deborah De Oliveira" userId="2071aae9-9405-4a8b-91d8-291fbad1a9ef" providerId="ADAL" clId="{B665D3FE-252D-47BA-9A3B-0A7F3803E165}" dt="2023-04-12T17:56:11.442" v="1" actId="478"/>
          <ac:picMkLst>
            <pc:docMk/>
            <pc:sldMk cId="3639856633" sldId="256"/>
            <ac:picMk id="12" creationId="{E4711F6A-21EB-EA5E-6223-59EC92879132}"/>
          </ac:picMkLst>
        </pc:picChg>
        <pc:picChg chg="mod topLvl">
          <ac:chgData name="Deborah De Oliveira" userId="2071aae9-9405-4a8b-91d8-291fbad1a9ef" providerId="ADAL" clId="{B665D3FE-252D-47BA-9A3B-0A7F3803E165}" dt="2023-04-12T18:00:26.576" v="41" actId="164"/>
          <ac:picMkLst>
            <pc:docMk/>
            <pc:sldMk cId="3639856633" sldId="256"/>
            <ac:picMk id="13" creationId="{7FE8578C-A134-52D6-D003-94AC833AEFDA}"/>
          </ac:picMkLst>
        </pc:picChg>
        <pc:picChg chg="mod topLvl">
          <ac:chgData name="Deborah De Oliveira" userId="2071aae9-9405-4a8b-91d8-291fbad1a9ef" providerId="ADAL" clId="{B665D3FE-252D-47BA-9A3B-0A7F3803E165}" dt="2023-04-12T18:00:26.576" v="41" actId="164"/>
          <ac:picMkLst>
            <pc:docMk/>
            <pc:sldMk cId="3639856633" sldId="256"/>
            <ac:picMk id="14" creationId="{6A78715E-D4DA-59E0-D8CE-9FF5EB6126F0}"/>
          </ac:picMkLst>
        </pc:picChg>
        <pc:picChg chg="add mod">
          <ac:chgData name="Deborah De Oliveira" userId="2071aae9-9405-4a8b-91d8-291fbad1a9ef" providerId="ADAL" clId="{B665D3FE-252D-47BA-9A3B-0A7F3803E165}" dt="2023-04-12T18:00:26.576" v="41" actId="164"/>
          <ac:picMkLst>
            <pc:docMk/>
            <pc:sldMk cId="3639856633" sldId="256"/>
            <ac:picMk id="17" creationId="{1C026023-66A0-D4EB-4A32-2DB5C76977CE}"/>
          </ac:picMkLst>
        </pc:picChg>
        <pc:picChg chg="add mod">
          <ac:chgData name="Deborah De Oliveira" userId="2071aae9-9405-4a8b-91d8-291fbad1a9ef" providerId="ADAL" clId="{B665D3FE-252D-47BA-9A3B-0A7F3803E165}" dt="2023-04-12T18:00:26.576" v="41" actId="164"/>
          <ac:picMkLst>
            <pc:docMk/>
            <pc:sldMk cId="3639856633" sldId="256"/>
            <ac:picMk id="25" creationId="{8D74F662-8684-A980-5D05-DD2BB708A30D}"/>
          </ac:picMkLst>
        </pc:picChg>
      </pc:sldChg>
      <pc:sldChg chg="addSp delSp modSp">
        <pc:chgData name="Deborah De Oliveira" userId="2071aae9-9405-4a8b-91d8-291fbad1a9ef" providerId="ADAL" clId="{B665D3FE-252D-47BA-9A3B-0A7F3803E165}" dt="2023-04-12T18:00:31.661" v="43"/>
        <pc:sldMkLst>
          <pc:docMk/>
          <pc:sldMk cId="1283551385" sldId="266"/>
        </pc:sldMkLst>
        <pc:spChg chg="mod">
          <ac:chgData name="Deborah De Oliveira" userId="2071aae9-9405-4a8b-91d8-291fbad1a9ef" providerId="ADAL" clId="{B665D3FE-252D-47BA-9A3B-0A7F3803E165}" dt="2023-04-12T18:00:31.661" v="43"/>
          <ac:spMkLst>
            <pc:docMk/>
            <pc:sldMk cId="1283551385" sldId="266"/>
            <ac:spMk id="33" creationId="{3D2B063D-CEAB-0221-C60C-E2DA0A57DE70}"/>
          </ac:spMkLst>
        </pc:spChg>
        <pc:spChg chg="mod">
          <ac:chgData name="Deborah De Oliveira" userId="2071aae9-9405-4a8b-91d8-291fbad1a9ef" providerId="ADAL" clId="{B665D3FE-252D-47BA-9A3B-0A7F3803E165}" dt="2023-04-12T18:00:31.661" v="43"/>
          <ac:spMkLst>
            <pc:docMk/>
            <pc:sldMk cId="1283551385" sldId="266"/>
            <ac:spMk id="36" creationId="{1B103050-6A81-BB17-2A7D-976E5EB9EF6E}"/>
          </ac:spMkLst>
        </pc:spChg>
        <pc:spChg chg="mod">
          <ac:chgData name="Deborah De Oliveira" userId="2071aae9-9405-4a8b-91d8-291fbad1a9ef" providerId="ADAL" clId="{B665D3FE-252D-47BA-9A3B-0A7F3803E165}" dt="2023-04-12T18:00:31.661" v="43"/>
          <ac:spMkLst>
            <pc:docMk/>
            <pc:sldMk cId="1283551385" sldId="266"/>
            <ac:spMk id="37" creationId="{5498DD89-D570-F517-B397-5F905DED7EC5}"/>
          </ac:spMkLst>
        </pc:spChg>
        <pc:spChg chg="mod">
          <ac:chgData name="Deborah De Oliveira" userId="2071aae9-9405-4a8b-91d8-291fbad1a9ef" providerId="ADAL" clId="{B665D3FE-252D-47BA-9A3B-0A7F3803E165}" dt="2023-04-12T18:00:31.661" v="43"/>
          <ac:spMkLst>
            <pc:docMk/>
            <pc:sldMk cId="1283551385" sldId="266"/>
            <ac:spMk id="38" creationId="{E73F92F5-599F-0258-2288-0F0736A3EA40}"/>
          </ac:spMkLst>
        </pc:spChg>
        <pc:grpChg chg="del">
          <ac:chgData name="Deborah De Oliveira" userId="2071aae9-9405-4a8b-91d8-291fbad1a9ef" providerId="ADAL" clId="{B665D3FE-252D-47BA-9A3B-0A7F3803E165}" dt="2023-04-12T18:00:31.451" v="42" actId="478"/>
          <ac:grpSpMkLst>
            <pc:docMk/>
            <pc:sldMk cId="1283551385" sldId="266"/>
            <ac:grpSpMk id="3" creationId="{83F5E655-4722-F3F7-6775-1AA7D68E9FCB}"/>
          </ac:grpSpMkLst>
        </pc:grpChg>
        <pc:grpChg chg="add mod">
          <ac:chgData name="Deborah De Oliveira" userId="2071aae9-9405-4a8b-91d8-291fbad1a9ef" providerId="ADAL" clId="{B665D3FE-252D-47BA-9A3B-0A7F3803E165}" dt="2023-04-12T18:00:31.661" v="43"/>
          <ac:grpSpMkLst>
            <pc:docMk/>
            <pc:sldMk cId="1283551385" sldId="266"/>
            <ac:grpSpMk id="9" creationId="{45AD0811-6A09-0F68-E3E8-C4BB17ABB07C}"/>
          </ac:grpSpMkLst>
        </pc:grpChg>
        <pc:grpChg chg="mod">
          <ac:chgData name="Deborah De Oliveira" userId="2071aae9-9405-4a8b-91d8-291fbad1a9ef" providerId="ADAL" clId="{B665D3FE-252D-47BA-9A3B-0A7F3803E165}" dt="2023-04-12T18:00:31.661" v="43"/>
          <ac:grpSpMkLst>
            <pc:docMk/>
            <pc:sldMk cId="1283551385" sldId="266"/>
            <ac:grpSpMk id="24" creationId="{1EB102DE-106E-216B-26F2-2325B7C3B4F0}"/>
          </ac:grpSpMkLst>
        </pc:grpChg>
        <pc:grpChg chg="mod">
          <ac:chgData name="Deborah De Oliveira" userId="2071aae9-9405-4a8b-91d8-291fbad1a9ef" providerId="ADAL" clId="{B665D3FE-252D-47BA-9A3B-0A7F3803E165}" dt="2023-04-12T18:00:31.661" v="43"/>
          <ac:grpSpMkLst>
            <pc:docMk/>
            <pc:sldMk cId="1283551385" sldId="266"/>
            <ac:grpSpMk id="34" creationId="{BB68ABDA-9CD6-F8CB-3769-9D086BA02F90}"/>
          </ac:grpSpMkLst>
        </pc:grpChg>
        <pc:picChg chg="mod">
          <ac:chgData name="Deborah De Oliveira" userId="2071aae9-9405-4a8b-91d8-291fbad1a9ef" providerId="ADAL" clId="{B665D3FE-252D-47BA-9A3B-0A7F3803E165}" dt="2023-04-12T18:00:31.661" v="43"/>
          <ac:picMkLst>
            <pc:docMk/>
            <pc:sldMk cId="1283551385" sldId="266"/>
            <ac:picMk id="25" creationId="{88E5DE99-8D7F-66BA-B088-E6C6C7BA10AA}"/>
          </ac:picMkLst>
        </pc:picChg>
        <pc:picChg chg="mod">
          <ac:chgData name="Deborah De Oliveira" userId="2071aae9-9405-4a8b-91d8-291fbad1a9ef" providerId="ADAL" clId="{B665D3FE-252D-47BA-9A3B-0A7F3803E165}" dt="2023-04-12T18:00:31.661" v="43"/>
          <ac:picMkLst>
            <pc:docMk/>
            <pc:sldMk cId="1283551385" sldId="266"/>
            <ac:picMk id="26" creationId="{19ABF3BA-3623-1BD5-F760-B65CBFA2F0D1}"/>
          </ac:picMkLst>
        </pc:picChg>
        <pc:picChg chg="mod">
          <ac:chgData name="Deborah De Oliveira" userId="2071aae9-9405-4a8b-91d8-291fbad1a9ef" providerId="ADAL" clId="{B665D3FE-252D-47BA-9A3B-0A7F3803E165}" dt="2023-04-12T18:00:31.661" v="43"/>
          <ac:picMkLst>
            <pc:docMk/>
            <pc:sldMk cId="1283551385" sldId="266"/>
            <ac:picMk id="27" creationId="{DCCCB44C-C942-8991-BE50-E4458BC39396}"/>
          </ac:picMkLst>
        </pc:picChg>
        <pc:picChg chg="mod">
          <ac:chgData name="Deborah De Oliveira" userId="2071aae9-9405-4a8b-91d8-291fbad1a9ef" providerId="ADAL" clId="{B665D3FE-252D-47BA-9A3B-0A7F3803E165}" dt="2023-04-12T18:00:31.661" v="43"/>
          <ac:picMkLst>
            <pc:docMk/>
            <pc:sldMk cId="1283551385" sldId="266"/>
            <ac:picMk id="28" creationId="{816BC6B9-FB6C-C7E9-3C1C-7307C141EB32}"/>
          </ac:picMkLst>
        </pc:picChg>
        <pc:picChg chg="mod">
          <ac:chgData name="Deborah De Oliveira" userId="2071aae9-9405-4a8b-91d8-291fbad1a9ef" providerId="ADAL" clId="{B665D3FE-252D-47BA-9A3B-0A7F3803E165}" dt="2023-04-12T18:00:31.661" v="43"/>
          <ac:picMkLst>
            <pc:docMk/>
            <pc:sldMk cId="1283551385" sldId="266"/>
            <ac:picMk id="29" creationId="{23798590-F154-78F0-8319-1057AA867A5B}"/>
          </ac:picMkLst>
        </pc:picChg>
        <pc:picChg chg="mod">
          <ac:chgData name="Deborah De Oliveira" userId="2071aae9-9405-4a8b-91d8-291fbad1a9ef" providerId="ADAL" clId="{B665D3FE-252D-47BA-9A3B-0A7F3803E165}" dt="2023-04-12T18:00:31.661" v="43"/>
          <ac:picMkLst>
            <pc:docMk/>
            <pc:sldMk cId="1283551385" sldId="266"/>
            <ac:picMk id="30" creationId="{13F72E95-826E-9DE7-78E9-C84D70A84E43}"/>
          </ac:picMkLst>
        </pc:picChg>
        <pc:picChg chg="mod">
          <ac:chgData name="Deborah De Oliveira" userId="2071aae9-9405-4a8b-91d8-291fbad1a9ef" providerId="ADAL" clId="{B665D3FE-252D-47BA-9A3B-0A7F3803E165}" dt="2023-04-12T18:00:31.661" v="43"/>
          <ac:picMkLst>
            <pc:docMk/>
            <pc:sldMk cId="1283551385" sldId="266"/>
            <ac:picMk id="31" creationId="{1A26DF26-1D0F-508B-5511-3AAA8D5D5C1A}"/>
          </ac:picMkLst>
        </pc:picChg>
        <pc:picChg chg="mod">
          <ac:chgData name="Deborah De Oliveira" userId="2071aae9-9405-4a8b-91d8-291fbad1a9ef" providerId="ADAL" clId="{B665D3FE-252D-47BA-9A3B-0A7F3803E165}" dt="2023-04-12T18:00:31.661" v="43"/>
          <ac:picMkLst>
            <pc:docMk/>
            <pc:sldMk cId="1283551385" sldId="266"/>
            <ac:picMk id="32" creationId="{084F5386-8204-3CC3-D6BD-C73773076F06}"/>
          </ac:picMkLst>
        </pc:picChg>
      </pc:sldChg>
    </pc:docChg>
  </pc:docChgLst>
  <pc:docChgLst>
    <pc:chgData name="Deborah De Oliveira" userId="2071aae9-9405-4a8b-91d8-291fbad1a9ef" providerId="ADAL" clId="{2B63F3FF-9550-47D2-A7A6-279225F1E247}"/>
    <pc:docChg chg="modSld">
      <pc:chgData name="Deborah De Oliveira" userId="2071aae9-9405-4a8b-91d8-291fbad1a9ef" providerId="ADAL" clId="{2B63F3FF-9550-47D2-A7A6-279225F1E247}" dt="2023-04-03T11:13:28.493" v="0" actId="34135"/>
      <pc:docMkLst>
        <pc:docMk/>
      </pc:docMkLst>
      <pc:sldChg chg="modSp mod">
        <pc:chgData name="Deborah De Oliveira" userId="2071aae9-9405-4a8b-91d8-291fbad1a9ef" providerId="ADAL" clId="{2B63F3FF-9550-47D2-A7A6-279225F1E247}" dt="2023-04-03T11:13:28.493" v="0" actId="34135"/>
        <pc:sldMkLst>
          <pc:docMk/>
          <pc:sldMk cId="1283551385" sldId="266"/>
        </pc:sldMkLst>
        <pc:spChg chg="mod">
          <ac:chgData name="Deborah De Oliveira" userId="2071aae9-9405-4a8b-91d8-291fbad1a9ef" providerId="ADAL" clId="{2B63F3FF-9550-47D2-A7A6-279225F1E247}" dt="2023-04-03T11:13:28.493" v="0" actId="34135"/>
          <ac:spMkLst>
            <pc:docMk/>
            <pc:sldMk cId="1283551385" sldId="266"/>
            <ac:spMk id="2" creationId="{E973001D-77A4-7A62-8394-1FA79A7EE41A}"/>
          </ac:spMkLst>
        </pc:spChg>
        <pc:spChg chg="mod">
          <ac:chgData name="Deborah De Oliveira" userId="2071aae9-9405-4a8b-91d8-291fbad1a9ef" providerId="ADAL" clId="{2B63F3FF-9550-47D2-A7A6-279225F1E247}" dt="2023-04-03T11:13:28.493" v="0" actId="34135"/>
          <ac:spMkLst>
            <pc:docMk/>
            <pc:sldMk cId="1283551385" sldId="266"/>
            <ac:spMk id="12" creationId="{1E9E6CF4-13F3-4977-CB74-8D55F3A85746}"/>
          </ac:spMkLst>
        </pc:spChg>
        <pc:spChg chg="mod">
          <ac:chgData name="Deborah De Oliveira" userId="2071aae9-9405-4a8b-91d8-291fbad1a9ef" providerId="ADAL" clId="{2B63F3FF-9550-47D2-A7A6-279225F1E247}" dt="2023-04-03T11:13:28.493" v="0" actId="34135"/>
          <ac:spMkLst>
            <pc:docMk/>
            <pc:sldMk cId="1283551385" sldId="266"/>
            <ac:spMk id="13" creationId="{EEA529E8-0701-ECE6-B69A-4407CD7AD961}"/>
          </ac:spMkLst>
        </pc:spChg>
        <pc:spChg chg="mod">
          <ac:chgData name="Deborah De Oliveira" userId="2071aae9-9405-4a8b-91d8-291fbad1a9ef" providerId="ADAL" clId="{2B63F3FF-9550-47D2-A7A6-279225F1E247}" dt="2023-04-03T11:13:28.493" v="0" actId="34135"/>
          <ac:spMkLst>
            <pc:docMk/>
            <pc:sldMk cId="1283551385" sldId="266"/>
            <ac:spMk id="14" creationId="{2008C28E-B7FC-DA3D-03A5-4BB8D6BE2593}"/>
          </ac:spMkLst>
        </pc:spChg>
        <pc:spChg chg="mod">
          <ac:chgData name="Deborah De Oliveira" userId="2071aae9-9405-4a8b-91d8-291fbad1a9ef" providerId="ADAL" clId="{2B63F3FF-9550-47D2-A7A6-279225F1E247}" dt="2023-04-03T11:13:28.493" v="0" actId="34135"/>
          <ac:spMkLst>
            <pc:docMk/>
            <pc:sldMk cId="1283551385" sldId="266"/>
            <ac:spMk id="15" creationId="{59119B2E-E422-EA33-E01E-B201D9C77560}"/>
          </ac:spMkLst>
        </pc:spChg>
        <pc:grpChg chg="mod">
          <ac:chgData name="Deborah De Oliveira" userId="2071aae9-9405-4a8b-91d8-291fbad1a9ef" providerId="ADAL" clId="{2B63F3FF-9550-47D2-A7A6-279225F1E247}" dt="2023-04-03T11:13:28.493" v="0" actId="34135"/>
          <ac:grpSpMkLst>
            <pc:docMk/>
            <pc:sldMk cId="1283551385" sldId="266"/>
            <ac:grpSpMk id="11" creationId="{5EC4E285-7B0F-BD1C-D4F5-C975B1E88134}"/>
          </ac:grpSpMkLst>
        </pc:grpChg>
        <pc:picChg chg="mod">
          <ac:chgData name="Deborah De Oliveira" userId="2071aae9-9405-4a8b-91d8-291fbad1a9ef" providerId="ADAL" clId="{2B63F3FF-9550-47D2-A7A6-279225F1E247}" dt="2023-04-03T11:13:28.493" v="0" actId="34135"/>
          <ac:picMkLst>
            <pc:docMk/>
            <pc:sldMk cId="1283551385" sldId="266"/>
            <ac:picMk id="16" creationId="{EC8CA703-CC55-D369-CFE7-6B28096EF6A4}"/>
          </ac:picMkLst>
        </pc:picChg>
        <pc:picChg chg="mod">
          <ac:chgData name="Deborah De Oliveira" userId="2071aae9-9405-4a8b-91d8-291fbad1a9ef" providerId="ADAL" clId="{2B63F3FF-9550-47D2-A7A6-279225F1E247}" dt="2023-04-03T11:13:28.493" v="0" actId="34135"/>
          <ac:picMkLst>
            <pc:docMk/>
            <pc:sldMk cId="1283551385" sldId="266"/>
            <ac:picMk id="17" creationId="{D7970956-0C42-E1E0-B6B4-38E4A2656BD0}"/>
          </ac:picMkLst>
        </pc:picChg>
        <pc:picChg chg="mod">
          <ac:chgData name="Deborah De Oliveira" userId="2071aae9-9405-4a8b-91d8-291fbad1a9ef" providerId="ADAL" clId="{2B63F3FF-9550-47D2-A7A6-279225F1E247}" dt="2023-04-03T11:13:28.493" v="0" actId="34135"/>
          <ac:picMkLst>
            <pc:docMk/>
            <pc:sldMk cId="1283551385" sldId="266"/>
            <ac:picMk id="18" creationId="{58A5F489-1A24-60C6-A416-E21BBA970EC7}"/>
          </ac:picMkLst>
        </pc:picChg>
        <pc:picChg chg="mod">
          <ac:chgData name="Deborah De Oliveira" userId="2071aae9-9405-4a8b-91d8-291fbad1a9ef" providerId="ADAL" clId="{2B63F3FF-9550-47D2-A7A6-279225F1E247}" dt="2023-04-03T11:13:28.493" v="0" actId="34135"/>
          <ac:picMkLst>
            <pc:docMk/>
            <pc:sldMk cId="1283551385" sldId="266"/>
            <ac:picMk id="19" creationId="{D85E3318-5ED4-8484-D715-205111FC6EFA}"/>
          </ac:picMkLst>
        </pc:picChg>
        <pc:picChg chg="mod">
          <ac:chgData name="Deborah De Oliveira" userId="2071aae9-9405-4a8b-91d8-291fbad1a9ef" providerId="ADAL" clId="{2B63F3FF-9550-47D2-A7A6-279225F1E247}" dt="2023-04-03T11:13:28.493" v="0" actId="34135"/>
          <ac:picMkLst>
            <pc:docMk/>
            <pc:sldMk cId="1283551385" sldId="266"/>
            <ac:picMk id="20" creationId="{E2430298-FC3C-45E2-3BF2-AE8E2BDEAADA}"/>
          </ac:picMkLst>
        </pc:picChg>
        <pc:picChg chg="mod">
          <ac:chgData name="Deborah De Oliveira" userId="2071aae9-9405-4a8b-91d8-291fbad1a9ef" providerId="ADAL" clId="{2B63F3FF-9550-47D2-A7A6-279225F1E247}" dt="2023-04-03T11:13:28.493" v="0" actId="34135"/>
          <ac:picMkLst>
            <pc:docMk/>
            <pc:sldMk cId="1283551385" sldId="266"/>
            <ac:picMk id="21" creationId="{5A817D59-26B0-CFB0-95D1-B04561F67234}"/>
          </ac:picMkLst>
        </pc:picChg>
      </pc:sldChg>
    </pc:docChg>
  </pc:docChgLst>
  <pc:docChgLst>
    <pc:chgData name="Raphael Lima de Paiva" userId="5b3fc9e8aca7c287" providerId="LiveId" clId="{2D30DC8C-0DF0-4E9F-9DF6-B40AEDF20BBE}"/>
    <pc:docChg chg="undo custSel modSld">
      <pc:chgData name="Raphael Lima de Paiva" userId="5b3fc9e8aca7c287" providerId="LiveId" clId="{2D30DC8C-0DF0-4E9F-9DF6-B40AEDF20BBE}" dt="2023-04-12T12:05:54.409" v="75"/>
      <pc:docMkLst>
        <pc:docMk/>
      </pc:docMkLst>
      <pc:sldChg chg="addSp delSp modSp mod">
        <pc:chgData name="Raphael Lima de Paiva" userId="5b3fc9e8aca7c287" providerId="LiveId" clId="{2D30DC8C-0DF0-4E9F-9DF6-B40AEDF20BBE}" dt="2023-04-12T12:05:44.960" v="73" actId="790"/>
        <pc:sldMkLst>
          <pc:docMk/>
          <pc:sldMk cId="3639856633" sldId="256"/>
        </pc:sldMkLst>
        <pc:spChg chg="mod">
          <ac:chgData name="Raphael Lima de Paiva" userId="5b3fc9e8aca7c287" providerId="LiveId" clId="{2D30DC8C-0DF0-4E9F-9DF6-B40AEDF20BBE}" dt="2023-04-03T13:59:27.912" v="11" actId="478"/>
          <ac:spMkLst>
            <pc:docMk/>
            <pc:sldMk cId="3639856633" sldId="256"/>
            <ac:spMk id="2" creationId="{ECB79839-4A23-D3B8-1BBD-CA36EF3A6BCB}"/>
          </ac:spMkLst>
        </pc:spChg>
        <pc:spChg chg="mod">
          <ac:chgData name="Raphael Lima de Paiva" userId="5b3fc9e8aca7c287" providerId="LiveId" clId="{2D30DC8C-0DF0-4E9F-9DF6-B40AEDF20BBE}" dt="2023-04-03T13:59:27.912" v="11" actId="478"/>
          <ac:spMkLst>
            <pc:docMk/>
            <pc:sldMk cId="3639856633" sldId="256"/>
            <ac:spMk id="4" creationId="{D914AB85-7505-BB39-198B-C2C6D92D7AD1}"/>
          </ac:spMkLst>
        </pc:spChg>
        <pc:spChg chg="del mod">
          <ac:chgData name="Raphael Lima de Paiva" userId="5b3fc9e8aca7c287" providerId="LiveId" clId="{2D30DC8C-0DF0-4E9F-9DF6-B40AEDF20BBE}" dt="2023-04-03T13:59:26.296" v="10" actId="478"/>
          <ac:spMkLst>
            <pc:docMk/>
            <pc:sldMk cId="3639856633" sldId="256"/>
            <ac:spMk id="10" creationId="{437D1B36-8F23-CBFC-B2B9-1F87AC0223B6}"/>
          </ac:spMkLst>
        </pc:spChg>
        <pc:spChg chg="del">
          <ac:chgData name="Raphael Lima de Paiva" userId="5b3fc9e8aca7c287" providerId="LiveId" clId="{2D30DC8C-0DF0-4E9F-9DF6-B40AEDF20BBE}" dt="2023-04-03T13:59:23.744" v="8" actId="478"/>
          <ac:spMkLst>
            <pc:docMk/>
            <pc:sldMk cId="3639856633" sldId="256"/>
            <ac:spMk id="12" creationId="{8556FF8A-AEB6-460E-31BF-A001EC2AC671}"/>
          </ac:spMkLst>
        </pc:spChg>
        <pc:spChg chg="del">
          <ac:chgData name="Raphael Lima de Paiva" userId="5b3fc9e8aca7c287" providerId="LiveId" clId="{2D30DC8C-0DF0-4E9F-9DF6-B40AEDF20BBE}" dt="2023-04-03T13:59:22.271" v="7" actId="478"/>
          <ac:spMkLst>
            <pc:docMk/>
            <pc:sldMk cId="3639856633" sldId="256"/>
            <ac:spMk id="14" creationId="{D0ECF118-63ED-A6A0-5F7B-EFBA84BF7CF6}"/>
          </ac:spMkLst>
        </pc:spChg>
        <pc:spChg chg="add del mod">
          <ac:chgData name="Raphael Lima de Paiva" userId="5b3fc9e8aca7c287" providerId="LiveId" clId="{2D30DC8C-0DF0-4E9F-9DF6-B40AEDF20BBE}" dt="2023-04-03T13:59:28.832" v="12" actId="478"/>
          <ac:spMkLst>
            <pc:docMk/>
            <pc:sldMk cId="3639856633" sldId="256"/>
            <ac:spMk id="19" creationId="{0934E749-640A-17E8-2CB6-E6340A907F00}"/>
          </ac:spMkLst>
        </pc:spChg>
        <pc:spChg chg="mod">
          <ac:chgData name="Raphael Lima de Paiva" userId="5b3fc9e8aca7c287" providerId="LiveId" clId="{2D30DC8C-0DF0-4E9F-9DF6-B40AEDF20BBE}" dt="2023-04-12T12:04:30.481" v="62" actId="478"/>
          <ac:spMkLst>
            <pc:docMk/>
            <pc:sldMk cId="3639856633" sldId="256"/>
            <ac:spMk id="20" creationId="{56E1ACFE-45EC-9DA0-873F-1221CBC45076}"/>
          </ac:spMkLst>
        </pc:spChg>
        <pc:spChg chg="mod">
          <ac:chgData name="Raphael Lima de Paiva" userId="5b3fc9e8aca7c287" providerId="LiveId" clId="{2D30DC8C-0DF0-4E9F-9DF6-B40AEDF20BBE}" dt="2023-04-12T12:04:30.481" v="62" actId="478"/>
          <ac:spMkLst>
            <pc:docMk/>
            <pc:sldMk cId="3639856633" sldId="256"/>
            <ac:spMk id="22" creationId="{222ADE73-D01D-28F5-F19B-175116F635F0}"/>
          </ac:spMkLst>
        </pc:spChg>
        <pc:spChg chg="mod">
          <ac:chgData name="Raphael Lima de Paiva" userId="5b3fc9e8aca7c287" providerId="LiveId" clId="{2D30DC8C-0DF0-4E9F-9DF6-B40AEDF20BBE}" dt="2023-04-12T12:05:44.960" v="73" actId="790"/>
          <ac:spMkLst>
            <pc:docMk/>
            <pc:sldMk cId="3639856633" sldId="256"/>
            <ac:spMk id="23" creationId="{A06AFD2F-E60A-026D-6B29-FC4A533B584F}"/>
          </ac:spMkLst>
        </pc:spChg>
        <pc:spChg chg="mod">
          <ac:chgData name="Raphael Lima de Paiva" userId="5b3fc9e8aca7c287" providerId="LiveId" clId="{2D30DC8C-0DF0-4E9F-9DF6-B40AEDF20BBE}" dt="2023-04-12T12:05:30.939" v="72" actId="790"/>
          <ac:spMkLst>
            <pc:docMk/>
            <pc:sldMk cId="3639856633" sldId="256"/>
            <ac:spMk id="24" creationId="{70D0EBD5-0509-32AA-5068-2FF9614AC640}"/>
          </ac:spMkLst>
        </pc:spChg>
        <pc:grpChg chg="add del mod">
          <ac:chgData name="Raphael Lima de Paiva" userId="5b3fc9e8aca7c287" providerId="LiveId" clId="{2D30DC8C-0DF0-4E9F-9DF6-B40AEDF20BBE}" dt="2023-04-03T13:59:27.912" v="11" actId="478"/>
          <ac:grpSpMkLst>
            <pc:docMk/>
            <pc:sldMk cId="3639856633" sldId="256"/>
            <ac:grpSpMk id="6" creationId="{77893E1D-31C9-6EF1-1D1D-8DE2595A36D1}"/>
          </ac:grpSpMkLst>
        </pc:grpChg>
        <pc:grpChg chg="del mod">
          <ac:chgData name="Raphael Lima de Paiva" userId="5b3fc9e8aca7c287" providerId="LiveId" clId="{2D30DC8C-0DF0-4E9F-9DF6-B40AEDF20BBE}" dt="2023-04-03T13:59:32.121" v="14" actId="478"/>
          <ac:grpSpMkLst>
            <pc:docMk/>
            <pc:sldMk cId="3639856633" sldId="256"/>
            <ac:grpSpMk id="7" creationId="{79BA1BE4-A150-AA6F-D369-B99153E95242}"/>
          </ac:grpSpMkLst>
        </pc:grpChg>
        <pc:grpChg chg="mod">
          <ac:chgData name="Raphael Lima de Paiva" userId="5b3fc9e8aca7c287" providerId="LiveId" clId="{2D30DC8C-0DF0-4E9F-9DF6-B40AEDF20BBE}" dt="2023-04-03T13:59:27.912" v="11" actId="478"/>
          <ac:grpSpMkLst>
            <pc:docMk/>
            <pc:sldMk cId="3639856633" sldId="256"/>
            <ac:grpSpMk id="8" creationId="{09577689-1A37-539F-6735-DB4753A3E06B}"/>
          </ac:grpSpMkLst>
        </pc:grpChg>
        <pc:grpChg chg="add mod">
          <ac:chgData name="Raphael Lima de Paiva" userId="5b3fc9e8aca7c287" providerId="LiveId" clId="{2D30DC8C-0DF0-4E9F-9DF6-B40AEDF20BBE}" dt="2023-04-12T12:04:52.767" v="70" actId="164"/>
          <ac:grpSpMkLst>
            <pc:docMk/>
            <pc:sldMk cId="3639856633" sldId="256"/>
            <ac:grpSpMk id="15" creationId="{1B79C04F-A52B-D567-8A53-F60E6EE527E5}"/>
          </ac:grpSpMkLst>
        </pc:grpChg>
        <pc:grpChg chg="add del mod">
          <ac:chgData name="Raphael Lima de Paiva" userId="5b3fc9e8aca7c287" providerId="LiveId" clId="{2D30DC8C-0DF0-4E9F-9DF6-B40AEDF20BBE}" dt="2023-04-12T12:04:52.767" v="70" actId="164"/>
          <ac:grpSpMkLst>
            <pc:docMk/>
            <pc:sldMk cId="3639856633" sldId="256"/>
            <ac:grpSpMk id="18" creationId="{74D08D83-47DE-71C8-10E2-545F1A12F3F5}"/>
          </ac:grpSpMkLst>
        </pc:grpChg>
        <pc:grpChg chg="mod">
          <ac:chgData name="Raphael Lima de Paiva" userId="5b3fc9e8aca7c287" providerId="LiveId" clId="{2D30DC8C-0DF0-4E9F-9DF6-B40AEDF20BBE}" dt="2023-04-12T12:04:30.481" v="62" actId="478"/>
          <ac:grpSpMkLst>
            <pc:docMk/>
            <pc:sldMk cId="3639856633" sldId="256"/>
            <ac:grpSpMk id="21" creationId="{5A352AF5-2248-F04E-4940-95BD7A5D5E9C}"/>
          </ac:grpSpMkLst>
        </pc:grpChg>
        <pc:picChg chg="del mod">
          <ac:chgData name="Raphael Lima de Paiva" userId="5b3fc9e8aca7c287" providerId="LiveId" clId="{2D30DC8C-0DF0-4E9F-9DF6-B40AEDF20BBE}" dt="2023-04-03T13:59:33.847" v="15" actId="478"/>
          <ac:picMkLst>
            <pc:docMk/>
            <pc:sldMk cId="3639856633" sldId="256"/>
            <ac:picMk id="3" creationId="{03A275C3-12ED-719B-5524-42A0EEDEB34B}"/>
          </ac:picMkLst>
        </pc:picChg>
        <pc:picChg chg="add mod">
          <ac:chgData name="Raphael Lima de Paiva" userId="5b3fc9e8aca7c287" providerId="LiveId" clId="{2D30DC8C-0DF0-4E9F-9DF6-B40AEDF20BBE}" dt="2023-04-12T12:04:52.767" v="70" actId="164"/>
          <ac:picMkLst>
            <pc:docMk/>
            <pc:sldMk cId="3639856633" sldId="256"/>
            <ac:picMk id="3" creationId="{143913AD-7EC7-883B-35FC-0569A12D31C1}"/>
          </ac:picMkLst>
        </pc:picChg>
        <pc:picChg chg="add mod">
          <ac:chgData name="Raphael Lima de Paiva" userId="5b3fc9e8aca7c287" providerId="LiveId" clId="{2D30DC8C-0DF0-4E9F-9DF6-B40AEDF20BBE}" dt="2023-04-12T12:04:52.767" v="70" actId="164"/>
          <ac:picMkLst>
            <pc:docMk/>
            <pc:sldMk cId="3639856633" sldId="256"/>
            <ac:picMk id="7" creationId="{A8078501-2C75-AA7F-8F78-4CA2959E55A5}"/>
          </ac:picMkLst>
        </pc:picChg>
        <pc:picChg chg="mod">
          <ac:chgData name="Raphael Lima de Paiva" userId="5b3fc9e8aca7c287" providerId="LiveId" clId="{2D30DC8C-0DF0-4E9F-9DF6-B40AEDF20BBE}" dt="2023-04-03T13:59:27.912" v="11" actId="478"/>
          <ac:picMkLst>
            <pc:docMk/>
            <pc:sldMk cId="3639856633" sldId="256"/>
            <ac:picMk id="9" creationId="{7536BECB-746B-EBFF-2839-0D5869EE2EC6}"/>
          </ac:picMkLst>
        </pc:picChg>
        <pc:picChg chg="add mod">
          <ac:chgData name="Raphael Lima de Paiva" userId="5b3fc9e8aca7c287" providerId="LiveId" clId="{2D30DC8C-0DF0-4E9F-9DF6-B40AEDF20BBE}" dt="2023-04-12T12:04:52.767" v="70" actId="164"/>
          <ac:picMkLst>
            <pc:docMk/>
            <pc:sldMk cId="3639856633" sldId="256"/>
            <ac:picMk id="10" creationId="{6A290A5E-3AD9-C943-35EE-C490850790D4}"/>
          </ac:picMkLst>
        </pc:picChg>
        <pc:picChg chg="add mod">
          <ac:chgData name="Raphael Lima de Paiva" userId="5b3fc9e8aca7c287" providerId="LiveId" clId="{2D30DC8C-0DF0-4E9F-9DF6-B40AEDF20BBE}" dt="2023-04-12T12:04:52.767" v="70" actId="164"/>
          <ac:picMkLst>
            <pc:docMk/>
            <pc:sldMk cId="3639856633" sldId="256"/>
            <ac:picMk id="11" creationId="{213FC329-9246-A255-04FD-43A0C2ED2ADF}"/>
          </ac:picMkLst>
        </pc:picChg>
        <pc:picChg chg="del mod">
          <ac:chgData name="Raphael Lima de Paiva" userId="5b3fc9e8aca7c287" providerId="LiveId" clId="{2D30DC8C-0DF0-4E9F-9DF6-B40AEDF20BBE}" dt="2023-04-03T13:59:27.912" v="11" actId="478"/>
          <ac:picMkLst>
            <pc:docMk/>
            <pc:sldMk cId="3639856633" sldId="256"/>
            <ac:picMk id="11" creationId="{AD1C3FF3-4F9F-FEB6-A65A-B07D8B4C7426}"/>
          </ac:picMkLst>
        </pc:picChg>
        <pc:picChg chg="add mod">
          <ac:chgData name="Raphael Lima de Paiva" userId="5b3fc9e8aca7c287" providerId="LiveId" clId="{2D30DC8C-0DF0-4E9F-9DF6-B40AEDF20BBE}" dt="2023-04-12T12:04:52.767" v="70" actId="164"/>
          <ac:picMkLst>
            <pc:docMk/>
            <pc:sldMk cId="3639856633" sldId="256"/>
            <ac:picMk id="12" creationId="{E4711F6A-21EB-EA5E-6223-59EC92879132}"/>
          </ac:picMkLst>
        </pc:picChg>
        <pc:picChg chg="add mod">
          <ac:chgData name="Raphael Lima de Paiva" userId="5b3fc9e8aca7c287" providerId="LiveId" clId="{2D30DC8C-0DF0-4E9F-9DF6-B40AEDF20BBE}" dt="2023-04-12T12:04:52.767" v="70" actId="164"/>
          <ac:picMkLst>
            <pc:docMk/>
            <pc:sldMk cId="3639856633" sldId="256"/>
            <ac:picMk id="13" creationId="{7FE8578C-A134-52D6-D003-94AC833AEFDA}"/>
          </ac:picMkLst>
        </pc:picChg>
        <pc:picChg chg="del">
          <ac:chgData name="Raphael Lima de Paiva" userId="5b3fc9e8aca7c287" providerId="LiveId" clId="{2D30DC8C-0DF0-4E9F-9DF6-B40AEDF20BBE}" dt="2023-04-03T13:59:24.986" v="9" actId="478"/>
          <ac:picMkLst>
            <pc:docMk/>
            <pc:sldMk cId="3639856633" sldId="256"/>
            <ac:picMk id="13" creationId="{9A4459CF-C287-0F72-420B-C73C01969ADC}"/>
          </ac:picMkLst>
        </pc:picChg>
        <pc:picChg chg="add mod">
          <ac:chgData name="Raphael Lima de Paiva" userId="5b3fc9e8aca7c287" providerId="LiveId" clId="{2D30DC8C-0DF0-4E9F-9DF6-B40AEDF20BBE}" dt="2023-04-12T12:04:52.767" v="70" actId="164"/>
          <ac:picMkLst>
            <pc:docMk/>
            <pc:sldMk cId="3639856633" sldId="256"/>
            <ac:picMk id="14" creationId="{6A78715E-D4DA-59E0-D8CE-9FF5EB6126F0}"/>
          </ac:picMkLst>
        </pc:picChg>
        <pc:picChg chg="del mod">
          <ac:chgData name="Raphael Lima de Paiva" userId="5b3fc9e8aca7c287" providerId="LiveId" clId="{2D30DC8C-0DF0-4E9F-9DF6-B40AEDF20BBE}" dt="2023-04-03T13:59:30.207" v="13" actId="478"/>
          <ac:picMkLst>
            <pc:docMk/>
            <pc:sldMk cId="3639856633" sldId="256"/>
            <ac:picMk id="15" creationId="{02165257-0B02-5D6E-6696-0AA0A732C4C3}"/>
          </ac:picMkLst>
        </pc:picChg>
        <pc:picChg chg="del mod">
          <ac:chgData name="Raphael Lima de Paiva" userId="5b3fc9e8aca7c287" providerId="LiveId" clId="{2D30DC8C-0DF0-4E9F-9DF6-B40AEDF20BBE}" dt="2023-04-03T13:59:32.121" v="14" actId="478"/>
          <ac:picMkLst>
            <pc:docMk/>
            <pc:sldMk cId="3639856633" sldId="256"/>
            <ac:picMk id="16" creationId="{2BF2CDE4-99E8-311D-7292-448777B408F7}"/>
          </ac:picMkLst>
        </pc:picChg>
        <pc:picChg chg="del">
          <ac:chgData name="Raphael Lima de Paiva" userId="5b3fc9e8aca7c287" providerId="LiveId" clId="{2D30DC8C-0DF0-4E9F-9DF6-B40AEDF20BBE}" dt="2023-04-03T13:59:20.983" v="6" actId="478"/>
          <ac:picMkLst>
            <pc:docMk/>
            <pc:sldMk cId="3639856633" sldId="256"/>
            <ac:picMk id="17" creationId="{19E137A5-4DEC-F2FE-F833-F1F245AB4870}"/>
          </ac:picMkLst>
        </pc:picChg>
        <pc:picChg chg="del mod">
          <ac:chgData name="Raphael Lima de Paiva" userId="5b3fc9e8aca7c287" providerId="LiveId" clId="{2D30DC8C-0DF0-4E9F-9DF6-B40AEDF20BBE}" dt="2023-04-12T12:04:29.560" v="61" actId="478"/>
          <ac:picMkLst>
            <pc:docMk/>
            <pc:sldMk cId="3639856633" sldId="256"/>
            <ac:picMk id="25" creationId="{BA1C27A3-70F6-4670-2ABB-6ADD9E65F490}"/>
          </ac:picMkLst>
        </pc:picChg>
        <pc:picChg chg="del mod">
          <ac:chgData name="Raphael Lima de Paiva" userId="5b3fc9e8aca7c287" providerId="LiveId" clId="{2D30DC8C-0DF0-4E9F-9DF6-B40AEDF20BBE}" dt="2023-04-12T12:04:30.481" v="62" actId="478"/>
          <ac:picMkLst>
            <pc:docMk/>
            <pc:sldMk cId="3639856633" sldId="256"/>
            <ac:picMk id="26" creationId="{82107C2C-3583-6313-99B1-488EFEC93D39}"/>
          </ac:picMkLst>
        </pc:picChg>
        <pc:picChg chg="del mod">
          <ac:chgData name="Raphael Lima de Paiva" userId="5b3fc9e8aca7c287" providerId="LiveId" clId="{2D30DC8C-0DF0-4E9F-9DF6-B40AEDF20BBE}" dt="2023-04-12T12:04:34.064" v="66" actId="478"/>
          <ac:picMkLst>
            <pc:docMk/>
            <pc:sldMk cId="3639856633" sldId="256"/>
            <ac:picMk id="27" creationId="{B46A5876-DF8A-5CCC-7C09-82BD9DE38520}"/>
          </ac:picMkLst>
        </pc:picChg>
        <pc:picChg chg="del mod">
          <ac:chgData name="Raphael Lima de Paiva" userId="5b3fc9e8aca7c287" providerId="LiveId" clId="{2D30DC8C-0DF0-4E9F-9DF6-B40AEDF20BBE}" dt="2023-04-12T12:04:35.280" v="67" actId="478"/>
          <ac:picMkLst>
            <pc:docMk/>
            <pc:sldMk cId="3639856633" sldId="256"/>
            <ac:picMk id="28" creationId="{D675B661-9415-0EF9-ACC9-F47E0B81214E}"/>
          </ac:picMkLst>
        </pc:picChg>
        <pc:picChg chg="del mod">
          <ac:chgData name="Raphael Lima de Paiva" userId="5b3fc9e8aca7c287" providerId="LiveId" clId="{2D30DC8C-0DF0-4E9F-9DF6-B40AEDF20BBE}" dt="2023-04-12T12:04:31.313" v="63" actId="478"/>
          <ac:picMkLst>
            <pc:docMk/>
            <pc:sldMk cId="3639856633" sldId="256"/>
            <ac:picMk id="29" creationId="{19138AB4-78D1-75FE-1CE0-FB0F71DCF8A3}"/>
          </ac:picMkLst>
        </pc:picChg>
        <pc:picChg chg="del mod">
          <ac:chgData name="Raphael Lima de Paiva" userId="5b3fc9e8aca7c287" providerId="LiveId" clId="{2D30DC8C-0DF0-4E9F-9DF6-B40AEDF20BBE}" dt="2023-04-12T12:04:36.632" v="68" actId="478"/>
          <ac:picMkLst>
            <pc:docMk/>
            <pc:sldMk cId="3639856633" sldId="256"/>
            <ac:picMk id="30" creationId="{5DFB93EF-9B05-A60C-8508-5B1E362FB035}"/>
          </ac:picMkLst>
        </pc:picChg>
      </pc:sldChg>
      <pc:sldChg chg="addSp delSp modSp mod">
        <pc:chgData name="Raphael Lima de Paiva" userId="5b3fc9e8aca7c287" providerId="LiveId" clId="{2D30DC8C-0DF0-4E9F-9DF6-B40AEDF20BBE}" dt="2023-04-12T12:05:54.409" v="75"/>
        <pc:sldMkLst>
          <pc:docMk/>
          <pc:sldMk cId="1283551385" sldId="266"/>
        </pc:sldMkLst>
        <pc:spChg chg="add del">
          <ac:chgData name="Raphael Lima de Paiva" userId="5b3fc9e8aca7c287" providerId="LiveId" clId="{2D30DC8C-0DF0-4E9F-9DF6-B40AEDF20BBE}" dt="2023-04-03T14:00:30.101" v="53" actId="478"/>
          <ac:spMkLst>
            <pc:docMk/>
            <pc:sldMk cId="1283551385" sldId="266"/>
            <ac:spMk id="2" creationId="{E973001D-77A4-7A62-8394-1FA79A7EE41A}"/>
          </ac:spMkLst>
        </pc:spChg>
        <pc:spChg chg="mod">
          <ac:chgData name="Raphael Lima de Paiva" userId="5b3fc9e8aca7c287" providerId="LiveId" clId="{2D30DC8C-0DF0-4E9F-9DF6-B40AEDF20BBE}" dt="2023-04-12T12:05:54.409" v="75"/>
          <ac:spMkLst>
            <pc:docMk/>
            <pc:sldMk cId="1283551385" sldId="266"/>
            <ac:spMk id="18" creationId="{DBB8D04C-070D-BF78-EFFD-F4894FCF69CF}"/>
          </ac:spMkLst>
        </pc:spChg>
        <pc:spChg chg="mod">
          <ac:chgData name="Raphael Lima de Paiva" userId="5b3fc9e8aca7c287" providerId="LiveId" clId="{2D30DC8C-0DF0-4E9F-9DF6-B40AEDF20BBE}" dt="2023-04-12T12:05:54.409" v="75"/>
          <ac:spMkLst>
            <pc:docMk/>
            <pc:sldMk cId="1283551385" sldId="266"/>
            <ac:spMk id="20" creationId="{EE51DC03-E37E-E7EF-DE24-B74C07452173}"/>
          </ac:spMkLst>
        </pc:spChg>
        <pc:spChg chg="mod">
          <ac:chgData name="Raphael Lima de Paiva" userId="5b3fc9e8aca7c287" providerId="LiveId" clId="{2D30DC8C-0DF0-4E9F-9DF6-B40AEDF20BBE}" dt="2023-04-12T12:05:54.409" v="75"/>
          <ac:spMkLst>
            <pc:docMk/>
            <pc:sldMk cId="1283551385" sldId="266"/>
            <ac:spMk id="21" creationId="{5F37D6E7-ACE8-EDA9-20A4-7825392EFFFC}"/>
          </ac:spMkLst>
        </pc:spChg>
        <pc:spChg chg="mod">
          <ac:chgData name="Raphael Lima de Paiva" userId="5b3fc9e8aca7c287" providerId="LiveId" clId="{2D30DC8C-0DF0-4E9F-9DF6-B40AEDF20BBE}" dt="2023-04-03T14:00:56.460" v="59" actId="1076"/>
          <ac:spMkLst>
            <pc:docMk/>
            <pc:sldMk cId="1283551385" sldId="266"/>
            <ac:spMk id="24" creationId="{0D75B650-FA7E-326C-77CF-66FEF14F21DB}"/>
          </ac:spMkLst>
        </pc:spChg>
        <pc:spChg chg="mod">
          <ac:chgData name="Raphael Lima de Paiva" userId="5b3fc9e8aca7c287" providerId="LiveId" clId="{2D30DC8C-0DF0-4E9F-9DF6-B40AEDF20BBE}" dt="2023-04-03T14:00:56.460" v="59" actId="1076"/>
          <ac:spMkLst>
            <pc:docMk/>
            <pc:sldMk cId="1283551385" sldId="266"/>
            <ac:spMk id="26" creationId="{549A7392-B674-8F3E-B165-B77D58A98F41}"/>
          </ac:spMkLst>
        </pc:spChg>
        <pc:spChg chg="mod">
          <ac:chgData name="Raphael Lima de Paiva" userId="5b3fc9e8aca7c287" providerId="LiveId" clId="{2D30DC8C-0DF0-4E9F-9DF6-B40AEDF20BBE}" dt="2023-04-03T14:00:56.460" v="59" actId="1076"/>
          <ac:spMkLst>
            <pc:docMk/>
            <pc:sldMk cId="1283551385" sldId="266"/>
            <ac:spMk id="27" creationId="{623C759C-FBAB-4BAD-C303-430273008D11}"/>
          </ac:spMkLst>
        </pc:spChg>
        <pc:spChg chg="mod">
          <ac:chgData name="Raphael Lima de Paiva" userId="5b3fc9e8aca7c287" providerId="LiveId" clId="{2D30DC8C-0DF0-4E9F-9DF6-B40AEDF20BBE}" dt="2023-04-03T14:00:56.460" v="59" actId="1076"/>
          <ac:spMkLst>
            <pc:docMk/>
            <pc:sldMk cId="1283551385" sldId="266"/>
            <ac:spMk id="28" creationId="{C40DC3F5-8D94-CD63-E314-790F90CC7F1B}"/>
          </ac:spMkLst>
        </pc:spChg>
        <pc:spChg chg="mod">
          <ac:chgData name="Raphael Lima de Paiva" userId="5b3fc9e8aca7c287" providerId="LiveId" clId="{2D30DC8C-0DF0-4E9F-9DF6-B40AEDF20BBE}" dt="2023-04-12T12:05:54.409" v="75"/>
          <ac:spMkLst>
            <pc:docMk/>
            <pc:sldMk cId="1283551385" sldId="266"/>
            <ac:spMk id="35" creationId="{942BA672-6142-22EB-425F-8F1644516960}"/>
          </ac:spMkLst>
        </pc:spChg>
        <pc:grpChg chg="add mod">
          <ac:chgData name="Raphael Lima de Paiva" userId="5b3fc9e8aca7c287" providerId="LiveId" clId="{2D30DC8C-0DF0-4E9F-9DF6-B40AEDF20BBE}" dt="2023-04-12T12:05:54.409" v="75"/>
          <ac:grpSpMkLst>
            <pc:docMk/>
            <pc:sldMk cId="1283551385" sldId="266"/>
            <ac:grpSpMk id="3" creationId="{83F5E655-4722-F3F7-6775-1AA7D68E9FCB}"/>
          </ac:grpSpMkLst>
        </pc:grpChg>
        <pc:grpChg chg="mod">
          <ac:chgData name="Raphael Lima de Paiva" userId="5b3fc9e8aca7c287" providerId="LiveId" clId="{2D30DC8C-0DF0-4E9F-9DF6-B40AEDF20BBE}" dt="2023-04-12T12:05:54.409" v="75"/>
          <ac:grpSpMkLst>
            <pc:docMk/>
            <pc:sldMk cId="1283551385" sldId="266"/>
            <ac:grpSpMk id="6" creationId="{A800CB1D-CF17-EBCF-4481-6C1F97CC3BC1}"/>
          </ac:grpSpMkLst>
        </pc:grpChg>
        <pc:grpChg chg="add del mod">
          <ac:chgData name="Raphael Lima de Paiva" userId="5b3fc9e8aca7c287" providerId="LiveId" clId="{2D30DC8C-0DF0-4E9F-9DF6-B40AEDF20BBE}" dt="2023-04-12T12:05:53.297" v="74" actId="478"/>
          <ac:grpSpMkLst>
            <pc:docMk/>
            <pc:sldMk cId="1283551385" sldId="266"/>
            <ac:grpSpMk id="9" creationId="{60127F26-1827-4B85-11E6-D4E44DBAEDE1}"/>
          </ac:grpSpMkLst>
        </pc:grpChg>
        <pc:grpChg chg="add del">
          <ac:chgData name="Raphael Lima de Paiva" userId="5b3fc9e8aca7c287" providerId="LiveId" clId="{2D30DC8C-0DF0-4E9F-9DF6-B40AEDF20BBE}" dt="2023-04-03T14:00:43.312" v="57" actId="478"/>
          <ac:grpSpMkLst>
            <pc:docMk/>
            <pc:sldMk cId="1283551385" sldId="266"/>
            <ac:grpSpMk id="11" creationId="{5EC4E285-7B0F-BD1C-D4F5-C975B1E88134}"/>
          </ac:grpSpMkLst>
        </pc:grpChg>
        <pc:grpChg chg="mod">
          <ac:chgData name="Raphael Lima de Paiva" userId="5b3fc9e8aca7c287" providerId="LiveId" clId="{2D30DC8C-0DF0-4E9F-9DF6-B40AEDF20BBE}" dt="2023-04-12T12:05:54.409" v="75"/>
          <ac:grpSpMkLst>
            <pc:docMk/>
            <pc:sldMk cId="1283551385" sldId="266"/>
            <ac:grpSpMk id="19" creationId="{7924B5E2-118F-2F92-BD12-D645DAA046FE}"/>
          </ac:grpSpMkLst>
        </pc:grpChg>
        <pc:grpChg chg="mod">
          <ac:chgData name="Raphael Lima de Paiva" userId="5b3fc9e8aca7c287" providerId="LiveId" clId="{2D30DC8C-0DF0-4E9F-9DF6-B40AEDF20BBE}" dt="2023-04-03T14:00:56.460" v="59" actId="1076"/>
          <ac:grpSpMkLst>
            <pc:docMk/>
            <pc:sldMk cId="1283551385" sldId="266"/>
            <ac:grpSpMk id="25" creationId="{54A5170F-7E2D-8172-B7FF-FA29AA7081DA}"/>
          </ac:grpSpMkLst>
        </pc:grpChg>
        <pc:picChg chg="mod">
          <ac:chgData name="Raphael Lima de Paiva" userId="5b3fc9e8aca7c287" providerId="LiveId" clId="{2D30DC8C-0DF0-4E9F-9DF6-B40AEDF20BBE}" dt="2023-04-12T12:05:54.409" v="75"/>
          <ac:picMkLst>
            <pc:docMk/>
            <pc:sldMk cId="1283551385" sldId="266"/>
            <ac:picMk id="11" creationId="{8BFAB493-2B22-D85F-64C2-25FAE984801E}"/>
          </ac:picMkLst>
        </pc:picChg>
        <pc:picChg chg="mod">
          <ac:chgData name="Raphael Lima de Paiva" userId="5b3fc9e8aca7c287" providerId="LiveId" clId="{2D30DC8C-0DF0-4E9F-9DF6-B40AEDF20BBE}" dt="2023-04-12T12:05:54.409" v="75"/>
          <ac:picMkLst>
            <pc:docMk/>
            <pc:sldMk cId="1283551385" sldId="266"/>
            <ac:picMk id="12" creationId="{6D497488-4533-2303-20C9-5489B8919B76}"/>
          </ac:picMkLst>
        </pc:picChg>
        <pc:picChg chg="mod">
          <ac:chgData name="Raphael Lima de Paiva" userId="5b3fc9e8aca7c287" providerId="LiveId" clId="{2D30DC8C-0DF0-4E9F-9DF6-B40AEDF20BBE}" dt="2023-04-12T12:05:54.409" v="75"/>
          <ac:picMkLst>
            <pc:docMk/>
            <pc:sldMk cId="1283551385" sldId="266"/>
            <ac:picMk id="13" creationId="{60D71E0E-B924-FC3B-2E4C-FBE08FCEE3A3}"/>
          </ac:picMkLst>
        </pc:picChg>
        <pc:picChg chg="mod">
          <ac:chgData name="Raphael Lima de Paiva" userId="5b3fc9e8aca7c287" providerId="LiveId" clId="{2D30DC8C-0DF0-4E9F-9DF6-B40AEDF20BBE}" dt="2023-04-12T12:05:54.409" v="75"/>
          <ac:picMkLst>
            <pc:docMk/>
            <pc:sldMk cId="1283551385" sldId="266"/>
            <ac:picMk id="14" creationId="{A056DB61-6E57-42EF-2C52-1AAC0F7B2199}"/>
          </ac:picMkLst>
        </pc:picChg>
        <pc:picChg chg="mod">
          <ac:chgData name="Raphael Lima de Paiva" userId="5b3fc9e8aca7c287" providerId="LiveId" clId="{2D30DC8C-0DF0-4E9F-9DF6-B40AEDF20BBE}" dt="2023-04-12T12:05:54.409" v="75"/>
          <ac:picMkLst>
            <pc:docMk/>
            <pc:sldMk cId="1283551385" sldId="266"/>
            <ac:picMk id="15" creationId="{A110B8FC-14FE-A41E-D36A-4F21E18AFDE5}"/>
          </ac:picMkLst>
        </pc:picChg>
        <pc:picChg chg="mod">
          <ac:chgData name="Raphael Lima de Paiva" userId="5b3fc9e8aca7c287" providerId="LiveId" clId="{2D30DC8C-0DF0-4E9F-9DF6-B40AEDF20BBE}" dt="2023-04-12T12:05:54.409" v="75"/>
          <ac:picMkLst>
            <pc:docMk/>
            <pc:sldMk cId="1283551385" sldId="266"/>
            <ac:picMk id="16" creationId="{05AC1F36-1228-C54F-FF65-AFDFFF649493}"/>
          </ac:picMkLst>
        </pc:picChg>
        <pc:picChg chg="mod">
          <ac:chgData name="Raphael Lima de Paiva" userId="5b3fc9e8aca7c287" providerId="LiveId" clId="{2D30DC8C-0DF0-4E9F-9DF6-B40AEDF20BBE}" dt="2023-04-12T12:05:54.409" v="75"/>
          <ac:picMkLst>
            <pc:docMk/>
            <pc:sldMk cId="1283551385" sldId="266"/>
            <ac:picMk id="17" creationId="{E6AC6C85-63E3-D03C-5B3E-4DD22E5D2A3F}"/>
          </ac:picMkLst>
        </pc:picChg>
        <pc:picChg chg="mod">
          <ac:chgData name="Raphael Lima de Paiva" userId="5b3fc9e8aca7c287" providerId="LiveId" clId="{2D30DC8C-0DF0-4E9F-9DF6-B40AEDF20BBE}" dt="2023-04-03T14:00:56.460" v="59" actId="1076"/>
          <ac:picMkLst>
            <pc:docMk/>
            <pc:sldMk cId="1283551385" sldId="266"/>
            <ac:picMk id="29" creationId="{A2D2F6F6-FED8-2BE2-A7B4-2C2FD45CAC0C}"/>
          </ac:picMkLst>
        </pc:picChg>
        <pc:picChg chg="mod">
          <ac:chgData name="Raphael Lima de Paiva" userId="5b3fc9e8aca7c287" providerId="LiveId" clId="{2D30DC8C-0DF0-4E9F-9DF6-B40AEDF20BBE}" dt="2023-04-03T14:00:56.460" v="59" actId="1076"/>
          <ac:picMkLst>
            <pc:docMk/>
            <pc:sldMk cId="1283551385" sldId="266"/>
            <ac:picMk id="30" creationId="{289BE9CF-9DEC-3D08-3204-E151B7C100DD}"/>
          </ac:picMkLst>
        </pc:picChg>
        <pc:picChg chg="mod">
          <ac:chgData name="Raphael Lima de Paiva" userId="5b3fc9e8aca7c287" providerId="LiveId" clId="{2D30DC8C-0DF0-4E9F-9DF6-B40AEDF20BBE}" dt="2023-04-03T14:00:56.460" v="59" actId="1076"/>
          <ac:picMkLst>
            <pc:docMk/>
            <pc:sldMk cId="1283551385" sldId="266"/>
            <ac:picMk id="31" creationId="{88031ECE-379E-C33C-5EB5-9079C0BEB217}"/>
          </ac:picMkLst>
        </pc:picChg>
        <pc:picChg chg="mod">
          <ac:chgData name="Raphael Lima de Paiva" userId="5b3fc9e8aca7c287" providerId="LiveId" clId="{2D30DC8C-0DF0-4E9F-9DF6-B40AEDF20BBE}" dt="2023-04-03T14:00:56.460" v="59" actId="1076"/>
          <ac:picMkLst>
            <pc:docMk/>
            <pc:sldMk cId="1283551385" sldId="266"/>
            <ac:picMk id="32" creationId="{60F8F3D8-0243-1BDF-3511-9FCB9CA1A3BC}"/>
          </ac:picMkLst>
        </pc:picChg>
        <pc:picChg chg="mod">
          <ac:chgData name="Raphael Lima de Paiva" userId="5b3fc9e8aca7c287" providerId="LiveId" clId="{2D30DC8C-0DF0-4E9F-9DF6-B40AEDF20BBE}" dt="2023-04-03T14:00:56.460" v="59" actId="1076"/>
          <ac:picMkLst>
            <pc:docMk/>
            <pc:sldMk cId="1283551385" sldId="266"/>
            <ac:picMk id="33" creationId="{3725A372-A7FE-F8AD-F54B-3AC63834E4C3}"/>
          </ac:picMkLst>
        </pc:picChg>
        <pc:picChg chg="mod">
          <ac:chgData name="Raphael Lima de Paiva" userId="5b3fc9e8aca7c287" providerId="LiveId" clId="{2D30DC8C-0DF0-4E9F-9DF6-B40AEDF20BBE}" dt="2023-04-03T14:00:56.460" v="59" actId="1076"/>
          <ac:picMkLst>
            <pc:docMk/>
            <pc:sldMk cId="1283551385" sldId="266"/>
            <ac:picMk id="34" creationId="{AA42B693-9A62-7FF6-6B50-75CB3569024E}"/>
          </ac:picMkLst>
        </pc:picChg>
        <pc:cxnChg chg="add del mod">
          <ac:chgData name="Raphael Lima de Paiva" userId="5b3fc9e8aca7c287" providerId="LiveId" clId="{2D30DC8C-0DF0-4E9F-9DF6-B40AEDF20BBE}" dt="2023-04-03T14:01:03.319" v="60" actId="478"/>
          <ac:cxnSpMkLst>
            <pc:docMk/>
            <pc:sldMk cId="1283551385" sldId="266"/>
            <ac:cxnSpMk id="6" creationId="{1BA2427E-3ED3-8E1E-76D8-8E34439F56B2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32BF2DFE-552A-D9A8-D34C-D8308F109B1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C06EABBD-D6DA-E65B-10F0-35BA213FB58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28E187-5DAB-441B-9C6C-BC10E4AB06A6}" type="datetimeFigureOut">
              <a:rPr lang="pt-BR" smtClean="0"/>
              <a:t>12/04/2023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D43CF7E-60C6-A550-9B31-E1746BC38F4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56DF0A2-4721-257C-DD8A-572CBBEECE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817F8D-DDC2-4CA4-9CE9-5F091A896E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07524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E52FC3-26ED-43A8-A151-4CF0D273662A}" type="datetimeFigureOut">
              <a:rPr lang="pt-BR" smtClean="0"/>
              <a:t>12/04/2023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C49C6B-32D9-4F73-95BF-4AC650464D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1173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939202-BDCF-C891-FBDB-A0573CEEAE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D1649BB-03FD-D251-2922-4FE921A524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B5B0275-F96B-DE7B-47EC-61AFC6218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7D4DC-A69D-4C29-9ED0-B9E477C29D10}" type="datetime1">
              <a:rPr lang="pt-BR" smtClean="0"/>
              <a:t>12/04/2023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3A36099-C0CB-EA7F-8F5A-76C2B0A03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0AB6F4F-05DE-D187-7D2E-EC5C47BC4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255CB-AA3F-44F9-AB07-6D9B299379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7036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825171-6DC9-467A-41E6-2485D4977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9B6A8BC-EDD0-C388-5AB5-D06333A9AF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786D88B-AF80-63B9-C2BC-04DE67F4D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1786E-C756-41F3-9EA4-D48625B25692}" type="datetime1">
              <a:rPr lang="pt-BR" smtClean="0"/>
              <a:t>12/04/2023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85F5604-F32C-EB94-D557-42EFCEF43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E0A30E-397A-9FBD-FA7D-4B74CC50E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255CB-AA3F-44F9-AB07-6D9B299379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2295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71D1570-05F5-7B6C-33C9-4084DD1260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29D4A8A-41B5-5B82-EE8C-3C99B1B2F9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3127FAD-5967-F245-2152-6A8CF67C9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82FAD-1F30-41AB-9E9C-B276EFFE7AF7}" type="datetime1">
              <a:rPr lang="pt-BR" smtClean="0"/>
              <a:t>12/04/2023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1B7AA73-4818-D3B1-0BA8-2C003F39A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68EFF60-1AC7-FC02-7E05-D4C9601EF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255CB-AA3F-44F9-AB07-6D9B299379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5779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279EFC-562D-7F80-3CF9-0397217DA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0" y="365125"/>
            <a:ext cx="7828547" cy="1325563"/>
          </a:xfrm>
        </p:spPr>
        <p:txBody>
          <a:bodyPr>
            <a:normAutofit/>
          </a:bodyPr>
          <a:lstStyle>
            <a:lvl1pPr>
              <a:defRPr lang="pt-BR" sz="3600" kern="1200" dirty="0">
                <a:solidFill>
                  <a:srgbClr val="010173"/>
                </a:solidFill>
                <a:latin typeface="Corbel" panose="020B0503020204020204" pitchFamily="34" charset="0"/>
                <a:ea typeface="+mj-ea"/>
                <a:cs typeface="+mj-cs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161AC75-E5C2-B1D1-6CB8-4B4F5A860B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8A31F10-A659-C136-A71A-9FA51855A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71DB-75F3-4C0D-8007-69553AC64DA2}" type="datetime1">
              <a:rPr lang="pt-BR" smtClean="0"/>
              <a:t>12/04/2023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C2B645F-5038-D679-5496-E1DD55503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581C814-C2FD-C274-37E0-490CD61C7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255CB-AA3F-44F9-AB07-6D9B2993795A}" type="slidenum">
              <a:rPr lang="pt-BR" smtClean="0"/>
              <a:t>‹nº›</a:t>
            </a:fld>
            <a:endParaRPr lang="pt-BR"/>
          </a:p>
        </p:txBody>
      </p:sp>
      <p:pic>
        <p:nvPicPr>
          <p:cNvPr id="8" name="Imagem 7" descr="Logotipo&#10;&#10;Descrição gerada automaticamente">
            <a:extLst>
              <a:ext uri="{FF2B5EF4-FFF2-40B4-BE49-F238E27FC236}">
                <a16:creationId xmlns:a16="http://schemas.microsoft.com/office/drawing/2014/main" id="{73121D25-7552-7580-A081-D9F469EE43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4" t="22920" r="9930" b="17633"/>
          <a:stretch/>
        </p:blipFill>
        <p:spPr>
          <a:xfrm>
            <a:off x="144379" y="365124"/>
            <a:ext cx="2598821" cy="1325563"/>
          </a:xfrm>
          <a:prstGeom prst="rect">
            <a:avLst/>
          </a:prstGeom>
        </p:spPr>
      </p:pic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BC6DF15A-5EF8-399D-E3C1-50C767074F8E}"/>
              </a:ext>
            </a:extLst>
          </p:cNvPr>
          <p:cNvCxnSpPr>
            <a:cxnSpLocks/>
          </p:cNvCxnSpPr>
          <p:nvPr userDrawn="1"/>
        </p:nvCxnSpPr>
        <p:spPr>
          <a:xfrm>
            <a:off x="236622" y="1702717"/>
            <a:ext cx="11730789" cy="0"/>
          </a:xfrm>
          <a:prstGeom prst="line">
            <a:avLst/>
          </a:prstGeom>
          <a:ln w="25400">
            <a:solidFill>
              <a:srgbClr val="0101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5696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8CFFE4-2D0F-348D-610D-819A6E58E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D14DF65-ACA0-358F-E054-6C27D4EB34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3B2C17B-FABF-2552-13F3-6C46987D8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51868-13EB-43B2-8A26-45EA318452D9}" type="datetime1">
              <a:rPr lang="pt-BR" smtClean="0"/>
              <a:t>12/04/2023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08A07A9-184C-B3FC-3D0B-E3427137E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18BAADF-F4D4-DDF6-587D-2C6AA1DC3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255CB-AA3F-44F9-AB07-6D9B299379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7589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35D19B-1A45-111F-B656-1C62744F7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34548C8-C6E4-DB44-6225-B78F9A2FE8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2886DC6-BEF4-C78A-A4E6-716D0DC770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D720433-30A4-8731-E825-F36C8750E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DAC9A-3094-4D0D-ABED-4FA1E501732D}" type="datetime1">
              <a:rPr lang="pt-BR" smtClean="0"/>
              <a:t>12/04/2023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1A9E833-E4AD-DE35-A58A-D2AB71C2B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DAC3D1B-E875-2C53-0677-370079B4F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255CB-AA3F-44F9-AB07-6D9B299379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2449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140D6F-E39A-ED63-271C-7767F2FAF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534460A-C32A-DD99-C858-E2C46A6459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D9F6A3D-BDDA-64B2-1B4A-3930C161A9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DE676917-C240-B940-CA02-AB6A587EF0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E6B8C38-589E-5C49-13C1-AA874A07F6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249F5A91-0399-7F1D-96EE-92D0B49C8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0C6E6-1E4C-4C67-9016-61DCA24C770B}" type="datetime1">
              <a:rPr lang="pt-BR" smtClean="0"/>
              <a:t>12/04/2023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587D2EF3-3EDA-B0F2-0EFB-057D6A5C8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B6505EE-61C4-B077-DFCD-AD06A2F76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255CB-AA3F-44F9-AB07-6D9B299379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1952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A9E973-5451-3CC1-3EC6-B762BF95C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0" y="365125"/>
            <a:ext cx="7652084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rgbClr val="010173"/>
                </a:solidFill>
                <a:latin typeface="Corbel" panose="020B0503020204020204" pitchFamily="34" charset="0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912E1A0D-40A0-A6E0-4272-FB1374B20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CBD3C-1418-4FE3-A4CD-92BB69864473}" type="datetime1">
              <a:rPr lang="pt-BR" smtClean="0"/>
              <a:t>12/04/2023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D4A3547-EB5E-65E2-E555-18A3DCBA7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6DE6B94-045D-7FE4-5DBD-14DC01749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255CB-AA3F-44F9-AB07-6D9B2993795A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Imagem 6" descr="Logotipo&#10;&#10;Descrição gerada automaticamente">
            <a:extLst>
              <a:ext uri="{FF2B5EF4-FFF2-40B4-BE49-F238E27FC236}">
                <a16:creationId xmlns:a16="http://schemas.microsoft.com/office/drawing/2014/main" id="{EAF7F8A1-38C3-ACFA-4194-334D89E1C0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4" t="22920" r="9930" b="17633"/>
          <a:stretch/>
        </p:blipFill>
        <p:spPr>
          <a:xfrm>
            <a:off x="144379" y="365124"/>
            <a:ext cx="2598821" cy="1325563"/>
          </a:xfrm>
          <a:prstGeom prst="rect">
            <a:avLst/>
          </a:prstGeom>
        </p:spPr>
      </p:pic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5CEC594D-27D3-113D-8EE7-B8477CBA8A0C}"/>
              </a:ext>
            </a:extLst>
          </p:cNvPr>
          <p:cNvCxnSpPr>
            <a:cxnSpLocks/>
          </p:cNvCxnSpPr>
          <p:nvPr userDrawn="1"/>
        </p:nvCxnSpPr>
        <p:spPr>
          <a:xfrm>
            <a:off x="236622" y="1702717"/>
            <a:ext cx="11730789" cy="0"/>
          </a:xfrm>
          <a:prstGeom prst="line">
            <a:avLst/>
          </a:prstGeom>
          <a:ln w="25400">
            <a:solidFill>
              <a:srgbClr val="0101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0685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E38BA1C5-262A-C4A7-56B6-459E7D861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20DA4-8E52-42C6-9B4F-88BC69C247DE}" type="datetime1">
              <a:rPr lang="pt-BR" smtClean="0"/>
              <a:t>12/04/2023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E812DD89-DDBC-380C-BAE3-71628E332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BAF366C-2C8F-4A01-D28D-3A4B9DEDD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255CB-AA3F-44F9-AB07-6D9B299379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510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A9FA93-CD26-4600-1B61-0F08FAA6A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A2A05CA-F4FC-AC3C-3CFA-E252DC2936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1A3E6AB-9FD1-5EB0-48E3-A698C8DE06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DF5A544-D585-A58A-D7C4-A6739B860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43849-9B48-4E82-919B-343E80D636DA}" type="datetime1">
              <a:rPr lang="pt-BR" smtClean="0"/>
              <a:t>12/04/2023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2CF7556-C040-2C47-5961-1D0C20A31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0523A77-6C73-A333-2B6E-61AA812BF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255CB-AA3F-44F9-AB07-6D9B299379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0278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38D078-6E0F-B4DE-F5F7-187F7A074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70F024B-9687-558D-7C02-16A11A1FD9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737CF09-E9B7-8AF8-55A3-7658C7514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C984D63-94FE-9769-549A-0BE18FAF2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8DCDB-E33B-497A-8517-4AD1129CB51D}" type="datetime1">
              <a:rPr lang="pt-BR" smtClean="0"/>
              <a:t>12/04/2023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412CB02-AE77-3F93-0C3C-E480C58AC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05E1C2C-F232-9F1D-3BCE-B6FC857E5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255CB-AA3F-44F9-AB07-6D9B299379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1131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E2741B2-4546-74E9-2EC5-63F08229A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3636F86-7ED2-D0C7-57A2-9D230F50C3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388759D-A720-ECD5-0DE8-FF07D365F8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BC6CBA-1BEF-4D8B-BF7F-18DE703D0596}" type="datetime1">
              <a:rPr lang="pt-BR" smtClean="0"/>
              <a:t>12/04/2023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CA70017-C3F0-7BA0-4854-12AF94ED1F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C3D0790-0C99-B621-73D3-BC0CB4DF2D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rgbClr val="010173"/>
                </a:solidFill>
              </a:defRPr>
            </a:lvl1pPr>
          </a:lstStyle>
          <a:p>
            <a:fld id="{A31255CB-AA3F-44F9-AB07-6D9B2993795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9236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jp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2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jp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78258A75-67FC-6599-3892-8C8BE2339A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9" b="7819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Agrupar 5">
            <a:extLst>
              <a:ext uri="{FF2B5EF4-FFF2-40B4-BE49-F238E27FC236}">
                <a16:creationId xmlns:a16="http://schemas.microsoft.com/office/drawing/2014/main" id="{77893E1D-31C9-6EF1-1D1D-8DE2595A36D1}"/>
              </a:ext>
            </a:extLst>
          </p:cNvPr>
          <p:cNvGrpSpPr/>
          <p:nvPr/>
        </p:nvGrpSpPr>
        <p:grpSpPr>
          <a:xfrm>
            <a:off x="-1" y="-944220"/>
            <a:ext cx="12192001" cy="7802220"/>
            <a:chOff x="-1" y="-944220"/>
            <a:chExt cx="12192001" cy="7802220"/>
          </a:xfrm>
        </p:grpSpPr>
        <p:grpSp>
          <p:nvGrpSpPr>
            <p:cNvPr id="8" name="Agrupar 7">
              <a:extLst>
                <a:ext uri="{FF2B5EF4-FFF2-40B4-BE49-F238E27FC236}">
                  <a16:creationId xmlns:a16="http://schemas.microsoft.com/office/drawing/2014/main" id="{09577689-1A37-539F-6735-DB4753A3E06B}"/>
                </a:ext>
              </a:extLst>
            </p:cNvPr>
            <p:cNvGrpSpPr/>
            <p:nvPr/>
          </p:nvGrpSpPr>
          <p:grpSpPr>
            <a:xfrm>
              <a:off x="-1" y="-944220"/>
              <a:ext cx="12192001" cy="7802220"/>
              <a:chOff x="-1" y="-944220"/>
              <a:chExt cx="12192001" cy="7802220"/>
            </a:xfrm>
          </p:grpSpPr>
          <p:sp>
            <p:nvSpPr>
              <p:cNvPr id="4" name="Retângulo 3">
                <a:extLst>
                  <a:ext uri="{FF2B5EF4-FFF2-40B4-BE49-F238E27FC236}">
                    <a16:creationId xmlns:a16="http://schemas.microsoft.com/office/drawing/2014/main" id="{D914AB85-7505-BB39-198B-C2C6D92D7AD1}"/>
                  </a:ext>
                </a:extLst>
              </p:cNvPr>
              <p:cNvSpPr/>
              <p:nvPr/>
            </p:nvSpPr>
            <p:spPr>
              <a:xfrm>
                <a:off x="-1" y="0"/>
                <a:ext cx="12192001" cy="6858000"/>
              </a:xfrm>
              <a:prstGeom prst="rect">
                <a:avLst/>
              </a:prstGeom>
              <a:solidFill>
                <a:srgbClr val="010173">
                  <a:alpha val="62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pic>
            <p:nvPicPr>
              <p:cNvPr id="9" name="Imagem 8" descr="Logotipo&#10;&#10;Descrição gerada automaticamente">
                <a:extLst>
                  <a:ext uri="{FF2B5EF4-FFF2-40B4-BE49-F238E27FC236}">
                    <a16:creationId xmlns:a16="http://schemas.microsoft.com/office/drawing/2014/main" id="{7536BECB-746B-EBFF-2839-0D5869EE2EC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36232"/>
              <a:stretch/>
            </p:blipFill>
            <p:spPr>
              <a:xfrm>
                <a:off x="1247578" y="-944220"/>
                <a:ext cx="9696842" cy="4373220"/>
              </a:xfrm>
              <a:prstGeom prst="rect">
                <a:avLst/>
              </a:prstGeom>
            </p:spPr>
          </p:pic>
        </p:grpSp>
        <p:sp>
          <p:nvSpPr>
            <p:cNvPr id="2" name="CaixaDeTexto 1">
              <a:extLst>
                <a:ext uri="{FF2B5EF4-FFF2-40B4-BE49-F238E27FC236}">
                  <a16:creationId xmlns:a16="http://schemas.microsoft.com/office/drawing/2014/main" id="{ECB79839-4A23-D3B8-1BBD-CA36EF3A6BCB}"/>
                </a:ext>
              </a:extLst>
            </p:cNvPr>
            <p:cNvSpPr txBox="1"/>
            <p:nvPr/>
          </p:nvSpPr>
          <p:spPr>
            <a:xfrm>
              <a:off x="3779831" y="3413234"/>
              <a:ext cx="364183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0" dirty="0">
                  <a:solidFill>
                    <a:srgbClr val="FFFFFF"/>
                  </a:solidFill>
                  <a:effectLst/>
                  <a:latin typeface="Open Sans" pitchFamily="2" charset="0"/>
                </a:rPr>
                <a:t>Brazilian Manufacturing Engineering Congress</a:t>
              </a:r>
              <a:endParaRPr lang="pt-BR" sz="2400" dirty="0"/>
            </a:p>
          </p:txBody>
        </p:sp>
      </p:grpSp>
      <p:grpSp>
        <p:nvGrpSpPr>
          <p:cNvPr id="26" name="Agrupar 25">
            <a:extLst>
              <a:ext uri="{FF2B5EF4-FFF2-40B4-BE49-F238E27FC236}">
                <a16:creationId xmlns:a16="http://schemas.microsoft.com/office/drawing/2014/main" id="{6193F6E3-336C-7566-5192-A802A0972E2E}"/>
              </a:ext>
            </a:extLst>
          </p:cNvPr>
          <p:cNvGrpSpPr/>
          <p:nvPr/>
        </p:nvGrpSpPr>
        <p:grpSpPr>
          <a:xfrm>
            <a:off x="207773" y="5048904"/>
            <a:ext cx="11776450" cy="1371600"/>
            <a:chOff x="207773" y="5048904"/>
            <a:chExt cx="11776450" cy="1371600"/>
          </a:xfrm>
        </p:grpSpPr>
        <p:grpSp>
          <p:nvGrpSpPr>
            <p:cNvPr id="18" name="Agrupar 17">
              <a:extLst>
                <a:ext uri="{FF2B5EF4-FFF2-40B4-BE49-F238E27FC236}">
                  <a16:creationId xmlns:a16="http://schemas.microsoft.com/office/drawing/2014/main" id="{74D08D83-47DE-71C8-10E2-545F1A12F3F5}"/>
                </a:ext>
              </a:extLst>
            </p:cNvPr>
            <p:cNvGrpSpPr/>
            <p:nvPr/>
          </p:nvGrpSpPr>
          <p:grpSpPr>
            <a:xfrm>
              <a:off x="207773" y="5048904"/>
              <a:ext cx="11776450" cy="1371600"/>
              <a:chOff x="207773" y="5048904"/>
              <a:chExt cx="11776450" cy="1371600"/>
            </a:xfrm>
          </p:grpSpPr>
          <p:sp>
            <p:nvSpPr>
              <p:cNvPr id="20" name="Retângulo 19">
                <a:extLst>
                  <a:ext uri="{FF2B5EF4-FFF2-40B4-BE49-F238E27FC236}">
                    <a16:creationId xmlns:a16="http://schemas.microsoft.com/office/drawing/2014/main" id="{56E1ACFE-45EC-9DA0-873F-1221CBC45076}"/>
                  </a:ext>
                </a:extLst>
              </p:cNvPr>
              <p:cNvSpPr/>
              <p:nvPr/>
            </p:nvSpPr>
            <p:spPr>
              <a:xfrm>
                <a:off x="207773" y="5048904"/>
                <a:ext cx="11776450" cy="1371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grpSp>
            <p:nvGrpSpPr>
              <p:cNvPr id="21" name="Agrupar 20">
                <a:extLst>
                  <a:ext uri="{FF2B5EF4-FFF2-40B4-BE49-F238E27FC236}">
                    <a16:creationId xmlns:a16="http://schemas.microsoft.com/office/drawing/2014/main" id="{5A352AF5-2248-F04E-4940-95BD7A5D5E9C}"/>
                  </a:ext>
                </a:extLst>
              </p:cNvPr>
              <p:cNvGrpSpPr/>
              <p:nvPr/>
            </p:nvGrpSpPr>
            <p:grpSpPr>
              <a:xfrm>
                <a:off x="245515" y="5214523"/>
                <a:ext cx="3895242" cy="338554"/>
                <a:chOff x="283257" y="5153146"/>
                <a:chExt cx="3895242" cy="338554"/>
              </a:xfrm>
            </p:grpSpPr>
            <p:sp>
              <p:nvSpPr>
                <p:cNvPr id="22" name="CaixaDeTexto 21">
                  <a:extLst>
                    <a:ext uri="{FF2B5EF4-FFF2-40B4-BE49-F238E27FC236}">
                      <a16:creationId xmlns:a16="http://schemas.microsoft.com/office/drawing/2014/main" id="{222ADE73-D01D-28F5-F19B-175116F635F0}"/>
                    </a:ext>
                  </a:extLst>
                </p:cNvPr>
                <p:cNvSpPr txBox="1"/>
                <p:nvPr/>
              </p:nvSpPr>
              <p:spPr>
                <a:xfrm>
                  <a:off x="283257" y="5153146"/>
                  <a:ext cx="1269498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sz="1600" b="1" dirty="0">
                      <a:solidFill>
                        <a:srgbClr val="00006B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Promoter:</a:t>
                  </a:r>
                </a:p>
              </p:txBody>
            </p:sp>
            <p:sp>
              <p:nvSpPr>
                <p:cNvPr id="23" name="CaixaDeTexto 22">
                  <a:extLst>
                    <a:ext uri="{FF2B5EF4-FFF2-40B4-BE49-F238E27FC236}">
                      <a16:creationId xmlns:a16="http://schemas.microsoft.com/office/drawing/2014/main" id="{A06AFD2F-E60A-026D-6B29-FC4A533B584F}"/>
                    </a:ext>
                  </a:extLst>
                </p:cNvPr>
                <p:cNvSpPr txBox="1"/>
                <p:nvPr/>
              </p:nvSpPr>
              <p:spPr>
                <a:xfrm>
                  <a:off x="1625228" y="5153146"/>
                  <a:ext cx="141001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>
                      <a:solidFill>
                        <a:srgbClr val="00006B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Organizer:</a:t>
                  </a:r>
                </a:p>
              </p:txBody>
            </p:sp>
            <p:sp>
              <p:nvSpPr>
                <p:cNvPr id="24" name="CaixaDeTexto 23">
                  <a:extLst>
                    <a:ext uri="{FF2B5EF4-FFF2-40B4-BE49-F238E27FC236}">
                      <a16:creationId xmlns:a16="http://schemas.microsoft.com/office/drawing/2014/main" id="{70D0EBD5-0509-32AA-5068-2FF9614AC640}"/>
                    </a:ext>
                  </a:extLst>
                </p:cNvPr>
                <p:cNvSpPr txBox="1"/>
                <p:nvPr/>
              </p:nvSpPr>
              <p:spPr>
                <a:xfrm>
                  <a:off x="3099513" y="5153146"/>
                  <a:ext cx="107898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>
                      <a:solidFill>
                        <a:srgbClr val="00006B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Partners:</a:t>
                  </a:r>
                </a:p>
              </p:txBody>
            </p:sp>
          </p:grpSp>
        </p:grpSp>
        <p:pic>
          <p:nvPicPr>
            <p:cNvPr id="3" name="Picture 2" descr="INPE/2º CubeDesign">
              <a:extLst>
                <a:ext uri="{FF2B5EF4-FFF2-40B4-BE49-F238E27FC236}">
                  <a16:creationId xmlns:a16="http://schemas.microsoft.com/office/drawing/2014/main" id="{143913AD-7EC7-883B-35FC-0569A12D31C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561" b="20896"/>
            <a:stretch/>
          </p:blipFill>
          <p:spPr bwMode="auto">
            <a:xfrm>
              <a:off x="245515" y="5703115"/>
              <a:ext cx="1314937" cy="43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>
              <a:extLst>
                <a:ext uri="{FF2B5EF4-FFF2-40B4-BE49-F238E27FC236}">
                  <a16:creationId xmlns:a16="http://schemas.microsoft.com/office/drawing/2014/main" id="{A8078501-2C75-AA7F-8F78-4CA2959E55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8680" y="5703115"/>
              <a:ext cx="863999" cy="43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Imagem 9" descr="Desenho com traços pretos em fundo branco e letras pretas em fundo branco&#10;&#10;Descrição gerada automaticamente com confiança média">
              <a:extLst>
                <a:ext uri="{FF2B5EF4-FFF2-40B4-BE49-F238E27FC236}">
                  <a16:creationId xmlns:a16="http://schemas.microsoft.com/office/drawing/2014/main" id="{6A290A5E-3AD9-C943-35EE-C490850790D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8742" y="5703115"/>
              <a:ext cx="1205580" cy="432000"/>
            </a:xfrm>
            <a:prstGeom prst="rect">
              <a:avLst/>
            </a:prstGeom>
          </p:spPr>
        </p:pic>
        <p:pic>
          <p:nvPicPr>
            <p:cNvPr id="11" name="Imagem 10" descr="Logotipo&#10;&#10;Descrição gerada automaticamente">
              <a:extLst>
                <a:ext uri="{FF2B5EF4-FFF2-40B4-BE49-F238E27FC236}">
                  <a16:creationId xmlns:a16="http://schemas.microsoft.com/office/drawing/2014/main" id="{213FC329-9246-A255-04FD-43A0C2ED2AD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5207" y="5703115"/>
              <a:ext cx="1477803" cy="432000"/>
            </a:xfrm>
            <a:prstGeom prst="rect">
              <a:avLst/>
            </a:prstGeom>
          </p:spPr>
        </p:pic>
        <p:pic>
          <p:nvPicPr>
            <p:cNvPr id="13" name="Imagem 12" descr="Uma imagem contendo Diagrama&#10;&#10;Descrição gerada automaticamente">
              <a:extLst>
                <a:ext uri="{FF2B5EF4-FFF2-40B4-BE49-F238E27FC236}">
                  <a16:creationId xmlns:a16="http://schemas.microsoft.com/office/drawing/2014/main" id="{7FE8578C-A134-52D6-D003-94AC833AEF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61068" b="5904"/>
            <a:stretch/>
          </p:blipFill>
          <p:spPr>
            <a:xfrm>
              <a:off x="11478111" y="5703115"/>
              <a:ext cx="468374" cy="432000"/>
            </a:xfrm>
            <a:prstGeom prst="rect">
              <a:avLst/>
            </a:prstGeom>
          </p:spPr>
        </p:pic>
        <p:pic>
          <p:nvPicPr>
            <p:cNvPr id="14" name="Imagem 13" descr="Logotipo&#10;&#10;Descrição gerada automaticamente">
              <a:extLst>
                <a:ext uri="{FF2B5EF4-FFF2-40B4-BE49-F238E27FC236}">
                  <a16:creationId xmlns:a16="http://schemas.microsoft.com/office/drawing/2014/main" id="{6A78715E-D4DA-59E0-D8CE-9FF5EB6126F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3895" y="5707916"/>
              <a:ext cx="1333332" cy="432000"/>
            </a:xfrm>
            <a:prstGeom prst="rect">
              <a:avLst/>
            </a:prstGeom>
          </p:spPr>
        </p:pic>
        <p:pic>
          <p:nvPicPr>
            <p:cNvPr id="17" name="Imagem 16" descr="Uma imagem contendo Texto&#10;&#10;Descrição gerada automaticamente">
              <a:extLst>
                <a:ext uri="{FF2B5EF4-FFF2-40B4-BE49-F238E27FC236}">
                  <a16:creationId xmlns:a16="http://schemas.microsoft.com/office/drawing/2014/main" id="{1C026023-66A0-D4EB-4A32-2DB5C76977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2358" y="5649115"/>
              <a:ext cx="1670400" cy="540000"/>
            </a:xfrm>
            <a:prstGeom prst="rect">
              <a:avLst/>
            </a:prstGeom>
          </p:spPr>
        </p:pic>
        <p:pic>
          <p:nvPicPr>
            <p:cNvPr id="25" name="Imagem 24" descr="Logotipo&#10;&#10;Descrição gerada automaticamente">
              <a:extLst>
                <a:ext uri="{FF2B5EF4-FFF2-40B4-BE49-F238E27FC236}">
                  <a16:creationId xmlns:a16="http://schemas.microsoft.com/office/drawing/2014/main" id="{8D74F662-8684-A980-5D05-DD2BB708A30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3643" y="5649115"/>
              <a:ext cx="1264214" cy="54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39856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>
            <a:extLst>
              <a:ext uri="{FF2B5EF4-FFF2-40B4-BE49-F238E27FC236}">
                <a16:creationId xmlns:a16="http://schemas.microsoft.com/office/drawing/2014/main" id="{6FF404BF-AAFD-7ACB-EDD6-894435CB1FC6}"/>
              </a:ext>
            </a:extLst>
          </p:cNvPr>
          <p:cNvGrpSpPr/>
          <p:nvPr/>
        </p:nvGrpSpPr>
        <p:grpSpPr>
          <a:xfrm>
            <a:off x="-2" y="0"/>
            <a:ext cx="12192002" cy="6858000"/>
            <a:chOff x="-2" y="0"/>
            <a:chExt cx="12192002" cy="6858000"/>
          </a:xfrm>
        </p:grpSpPr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78258A75-67FC-6599-3892-8C8BE2339A5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819" b="7819"/>
            <a:stretch/>
          </p:blipFill>
          <p:spPr bwMode="auto">
            <a:xfrm>
              <a:off x="0" y="0"/>
              <a:ext cx="12192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id="{D914AB85-7505-BB39-198B-C2C6D92D7AD1}"/>
                </a:ext>
              </a:extLst>
            </p:cNvPr>
            <p:cNvSpPr/>
            <p:nvPr/>
          </p:nvSpPr>
          <p:spPr>
            <a:xfrm>
              <a:off x="-1" y="0"/>
              <a:ext cx="12192001" cy="6858000"/>
            </a:xfrm>
            <a:prstGeom prst="rect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11" name="Conector reto 10">
              <a:extLst>
                <a:ext uri="{FF2B5EF4-FFF2-40B4-BE49-F238E27FC236}">
                  <a16:creationId xmlns:a16="http://schemas.microsoft.com/office/drawing/2014/main" id="{2D14F99E-D5BE-9C32-52BF-0095491C8A47}"/>
                </a:ext>
              </a:extLst>
            </p:cNvPr>
            <p:cNvCxnSpPr/>
            <p:nvPr/>
          </p:nvCxnSpPr>
          <p:spPr>
            <a:xfrm>
              <a:off x="1909011" y="3605462"/>
              <a:ext cx="8373978" cy="0"/>
            </a:xfrm>
            <a:prstGeom prst="line">
              <a:avLst/>
            </a:prstGeom>
            <a:ln w="25400">
              <a:solidFill>
                <a:srgbClr val="01017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Imagem 12" descr="Texto, Logotipo&#10;&#10;Descrição gerada automaticamente">
              <a:extLst>
                <a:ext uri="{FF2B5EF4-FFF2-40B4-BE49-F238E27FC236}">
                  <a16:creationId xmlns:a16="http://schemas.microsoft.com/office/drawing/2014/main" id="{5F4874BA-B37A-FCBE-CF8D-EFE0CBC0BE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36" t="21903" r="9354" b="20257"/>
            <a:stretch/>
          </p:blipFill>
          <p:spPr>
            <a:xfrm>
              <a:off x="-2" y="243823"/>
              <a:ext cx="3451394" cy="1674803"/>
            </a:xfrm>
            <a:prstGeom prst="rect">
              <a:avLst/>
            </a:prstGeom>
          </p:spPr>
        </p:pic>
      </p:grpSp>
      <p:sp>
        <p:nvSpPr>
          <p:cNvPr id="6" name="CaixaDeTexto 5">
            <a:extLst>
              <a:ext uri="{FF2B5EF4-FFF2-40B4-BE49-F238E27FC236}">
                <a16:creationId xmlns:a16="http://schemas.microsoft.com/office/drawing/2014/main" id="{CA59A821-B981-6C77-8704-D9C411151121}"/>
              </a:ext>
            </a:extLst>
          </p:cNvPr>
          <p:cNvSpPr txBox="1"/>
          <p:nvPr/>
        </p:nvSpPr>
        <p:spPr>
          <a:xfrm>
            <a:off x="1952624" y="2598003"/>
            <a:ext cx="82867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010173"/>
                </a:solidFill>
                <a:latin typeface="Corbel" panose="020B0503020204020204" pitchFamily="34" charset="0"/>
              </a:rPr>
              <a:t>Manuscript title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509EEDE-61DE-3187-CBAA-114081F1137C}"/>
              </a:ext>
            </a:extLst>
          </p:cNvPr>
          <p:cNvSpPr txBox="1"/>
          <p:nvPr/>
        </p:nvSpPr>
        <p:spPr>
          <a:xfrm>
            <a:off x="479090" y="3972814"/>
            <a:ext cx="82867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10173"/>
                </a:solidFill>
                <a:latin typeface="Corbel" panose="020B0503020204020204" pitchFamily="34" charset="0"/>
              </a:rPr>
              <a:t>Presenting author: </a:t>
            </a:r>
          </a:p>
          <a:p>
            <a:r>
              <a:rPr lang="en-US" sz="2400" dirty="0">
                <a:solidFill>
                  <a:srgbClr val="010173"/>
                </a:solidFill>
                <a:latin typeface="Corbel" panose="020B0503020204020204" pitchFamily="34" charset="0"/>
              </a:rPr>
              <a:t>Presenters name and e-mail</a:t>
            </a:r>
          </a:p>
          <a:p>
            <a:endParaRPr lang="pt-BR" sz="2400" b="1" dirty="0">
              <a:solidFill>
                <a:srgbClr val="010173"/>
              </a:solidFill>
              <a:latin typeface="Corbel" panose="020B0503020204020204" pitchFamily="34" charset="0"/>
            </a:endParaRPr>
          </a:p>
          <a:p>
            <a:r>
              <a:rPr lang="en-US" sz="2400" b="1" dirty="0">
                <a:solidFill>
                  <a:srgbClr val="010173"/>
                </a:solidFill>
                <a:latin typeface="Corbel" panose="020B0503020204020204" pitchFamily="34" charset="0"/>
              </a:rPr>
              <a:t>Authors</a:t>
            </a:r>
            <a:r>
              <a:rPr lang="pt-BR" sz="2400" b="1" dirty="0">
                <a:solidFill>
                  <a:srgbClr val="010173"/>
                </a:solidFill>
                <a:latin typeface="Corbel" panose="020B0503020204020204" pitchFamily="34" charset="0"/>
              </a:rPr>
              <a:t>:</a:t>
            </a:r>
          </a:p>
          <a:p>
            <a:r>
              <a:rPr lang="en-US" sz="2400" dirty="0">
                <a:solidFill>
                  <a:srgbClr val="010173"/>
                </a:solidFill>
                <a:latin typeface="Corbel" panose="020B0503020204020204" pitchFamily="34" charset="0"/>
              </a:rPr>
              <a:t>First</a:t>
            </a:r>
            <a:r>
              <a:rPr lang="pt-BR" sz="2400" dirty="0">
                <a:solidFill>
                  <a:srgbClr val="010173"/>
                </a:solidFill>
                <a:latin typeface="Corbel" panose="020B0503020204020204" pitchFamily="34" charset="0"/>
              </a:rPr>
              <a:t> </a:t>
            </a:r>
            <a:r>
              <a:rPr lang="en-US" sz="2400" dirty="0">
                <a:solidFill>
                  <a:srgbClr val="010173"/>
                </a:solidFill>
                <a:latin typeface="Corbel" panose="020B0503020204020204" pitchFamily="34" charset="0"/>
              </a:rPr>
              <a:t>author</a:t>
            </a:r>
          </a:p>
          <a:p>
            <a:r>
              <a:rPr lang="en-US" sz="2400" dirty="0">
                <a:solidFill>
                  <a:srgbClr val="010173"/>
                </a:solidFill>
                <a:latin typeface="Corbel" panose="020B0503020204020204" pitchFamily="34" charset="0"/>
              </a:rPr>
              <a:t>Second</a:t>
            </a:r>
            <a:r>
              <a:rPr lang="pt-BR" sz="2400" dirty="0">
                <a:solidFill>
                  <a:srgbClr val="010173"/>
                </a:solidFill>
                <a:latin typeface="Corbel" panose="020B0503020204020204" pitchFamily="34" charset="0"/>
              </a:rPr>
              <a:t> </a:t>
            </a:r>
            <a:r>
              <a:rPr lang="en-US" sz="2400" dirty="0">
                <a:solidFill>
                  <a:srgbClr val="010173"/>
                </a:solidFill>
                <a:latin typeface="Corbel" panose="020B0503020204020204" pitchFamily="34" charset="0"/>
              </a:rPr>
              <a:t>author</a:t>
            </a:r>
          </a:p>
          <a:p>
            <a:r>
              <a:rPr lang="en-US" sz="2400" dirty="0">
                <a:solidFill>
                  <a:srgbClr val="010173"/>
                </a:solidFill>
                <a:latin typeface="Corbel" panose="020B0503020204020204" pitchFamily="34" charset="0"/>
              </a:rPr>
              <a:t>Third</a:t>
            </a:r>
            <a:r>
              <a:rPr lang="pt-BR" sz="2400" dirty="0">
                <a:solidFill>
                  <a:srgbClr val="010173"/>
                </a:solidFill>
                <a:latin typeface="Corbel" panose="020B0503020204020204" pitchFamily="34" charset="0"/>
              </a:rPr>
              <a:t> </a:t>
            </a:r>
            <a:r>
              <a:rPr lang="en-US" sz="2400" dirty="0">
                <a:solidFill>
                  <a:srgbClr val="010173"/>
                </a:solidFill>
                <a:latin typeface="Corbel" panose="020B0503020204020204" pitchFamily="34" charset="0"/>
              </a:rPr>
              <a:t>author</a:t>
            </a:r>
            <a:r>
              <a:rPr lang="pt-BR" sz="2400" dirty="0">
                <a:solidFill>
                  <a:srgbClr val="010173"/>
                </a:solidFill>
                <a:latin typeface="Corbel" panose="020B0503020204020204" pitchFamily="34" charset="0"/>
              </a:rPr>
              <a:t> ...</a:t>
            </a:r>
          </a:p>
        </p:txBody>
      </p:sp>
    </p:spTree>
    <p:extLst>
      <p:ext uri="{BB962C8B-B14F-4D97-AF65-F5344CB8AC3E}">
        <p14:creationId xmlns:p14="http://schemas.microsoft.com/office/powerpoint/2010/main" val="3963642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91BF66-02BC-C0F5-25BC-268E47C99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DBE2130-AB3F-21B8-E624-4E20C3F967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not forget:</a:t>
            </a:r>
          </a:p>
          <a:p>
            <a:pPr lvl="1"/>
            <a:r>
              <a:rPr lang="en-US" dirty="0"/>
              <a:t>The usual items for presentations are: Introduction, Objectives, Methodology, Results and discussions, Conclusions and Acknowledgments.</a:t>
            </a:r>
          </a:p>
          <a:p>
            <a:pPr lvl="1"/>
            <a:r>
              <a:rPr lang="en-US" dirty="0"/>
              <a:t>Use subtitles on figures and tables.</a:t>
            </a:r>
          </a:p>
          <a:p>
            <a:pPr lvl="1"/>
            <a:r>
              <a:rPr lang="en-US" dirty="0"/>
              <a:t>Use figures and fonts that are large enough for easy reading.</a:t>
            </a:r>
          </a:p>
          <a:p>
            <a:pPr lvl="1"/>
            <a:r>
              <a:rPr lang="en-US" dirty="0"/>
              <a:t>The presentation must be a maximum of 10 minutes.</a:t>
            </a:r>
            <a:endParaRPr lang="pt-BR" dirty="0"/>
          </a:p>
          <a:p>
            <a:pPr lvl="1"/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B05CE2C-5983-4ADD-E094-978980325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255CB-AA3F-44F9-AB07-6D9B2993795A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9721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D82E68-8825-05C6-A012-13D9EA7AA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D7FBD1F2-51F1-F073-A418-2F8DF29F9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255CB-AA3F-44F9-AB07-6D9B2993795A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426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D82E68-8825-05C6-A012-13D9EA7AA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D7FBD1F2-51F1-F073-A418-2F8DF29F9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255CB-AA3F-44F9-AB07-6D9B2993795A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1400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E973001D-77A4-7A62-8394-1FA79A7EE41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/>
        <p:txBody>
          <a:bodyPr/>
          <a:lstStyle/>
          <a:p>
            <a:fld id="{A31255CB-AA3F-44F9-AB07-6D9B2993795A}" type="slidenum">
              <a:rPr lang="pt-BR" smtClean="0"/>
              <a:t>6</a:t>
            </a:fld>
            <a:endParaRPr lang="pt-BR"/>
          </a:p>
        </p:txBody>
      </p: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8E6F1EBA-485F-B785-43D0-48B996780470}"/>
              </a:ext>
            </a:extLst>
          </p:cNvPr>
          <p:cNvGrpSpPr/>
          <p:nvPr/>
        </p:nvGrpSpPr>
        <p:grpSpPr>
          <a:xfrm>
            <a:off x="-2" y="0"/>
            <a:ext cx="12192002" cy="6858000"/>
            <a:chOff x="-2" y="0"/>
            <a:chExt cx="12192002" cy="6858000"/>
          </a:xfrm>
        </p:grpSpPr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FB7D4737-DB25-6BCE-FB30-C9A44429F76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819" b="7819"/>
            <a:stretch/>
          </p:blipFill>
          <p:spPr bwMode="auto">
            <a:xfrm>
              <a:off x="0" y="0"/>
              <a:ext cx="12192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45353200-D636-DCC8-1A0F-7B9F4D00E6A3}"/>
                </a:ext>
              </a:extLst>
            </p:cNvPr>
            <p:cNvSpPr/>
            <p:nvPr/>
          </p:nvSpPr>
          <p:spPr>
            <a:xfrm>
              <a:off x="-1" y="0"/>
              <a:ext cx="12192001" cy="6858000"/>
            </a:xfrm>
            <a:prstGeom prst="rect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7" name="Imagem 6" descr="Texto, Logotipo&#10;&#10;Descrição gerada automaticamente">
              <a:extLst>
                <a:ext uri="{FF2B5EF4-FFF2-40B4-BE49-F238E27FC236}">
                  <a16:creationId xmlns:a16="http://schemas.microsoft.com/office/drawing/2014/main" id="{AEB3C3C3-6AAC-6C55-66F5-7D5D010175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36" t="21903" r="9354" b="20257"/>
            <a:stretch/>
          </p:blipFill>
          <p:spPr>
            <a:xfrm>
              <a:off x="-2" y="243823"/>
              <a:ext cx="3451394" cy="1674803"/>
            </a:xfrm>
            <a:prstGeom prst="rect">
              <a:avLst/>
            </a:prstGeom>
          </p:spPr>
        </p:pic>
      </p:grp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5D06AFEB-85CA-598B-2F0B-C0E1963F5012}"/>
              </a:ext>
            </a:extLst>
          </p:cNvPr>
          <p:cNvCxnSpPr/>
          <p:nvPr/>
        </p:nvCxnSpPr>
        <p:spPr>
          <a:xfrm>
            <a:off x="1883781" y="2756141"/>
            <a:ext cx="8373978" cy="0"/>
          </a:xfrm>
          <a:prstGeom prst="line">
            <a:avLst/>
          </a:prstGeom>
          <a:ln w="25400">
            <a:solidFill>
              <a:srgbClr val="0101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241EE409-0C02-836F-27CA-C19F8B89835E}"/>
              </a:ext>
            </a:extLst>
          </p:cNvPr>
          <p:cNvSpPr txBox="1"/>
          <p:nvPr/>
        </p:nvSpPr>
        <p:spPr>
          <a:xfrm>
            <a:off x="1955862" y="1918626"/>
            <a:ext cx="8286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10173"/>
                </a:solidFill>
                <a:latin typeface="Corbel" panose="020B0503020204020204" pitchFamily="34" charset="0"/>
              </a:rPr>
              <a:t>Thank you!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A9E0E098-6C37-2354-F794-D2A694EB93B7}"/>
              </a:ext>
            </a:extLst>
          </p:cNvPr>
          <p:cNvSpPr txBox="1"/>
          <p:nvPr/>
        </p:nvSpPr>
        <p:spPr>
          <a:xfrm>
            <a:off x="453860" y="3123493"/>
            <a:ext cx="82867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10173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Manuscript title</a:t>
            </a:r>
          </a:p>
          <a:p>
            <a:endParaRPr lang="en-US" sz="2400" b="1" dirty="0">
              <a:solidFill>
                <a:srgbClr val="010173"/>
              </a:solidFill>
              <a:latin typeface="Corbel" panose="020B0503020204020204" pitchFamily="34" charset="0"/>
            </a:endParaRPr>
          </a:p>
          <a:p>
            <a:r>
              <a:rPr lang="en-US" sz="2400" b="1" dirty="0">
                <a:solidFill>
                  <a:srgbClr val="010173"/>
                </a:solidFill>
                <a:latin typeface="Corbel" panose="020B0503020204020204" pitchFamily="34" charset="0"/>
              </a:rPr>
              <a:t>Presenting author: </a:t>
            </a:r>
          </a:p>
          <a:p>
            <a:r>
              <a:rPr lang="en-US" sz="2400" dirty="0">
                <a:solidFill>
                  <a:srgbClr val="010173"/>
                </a:solidFill>
                <a:latin typeface="Corbel" panose="020B0503020204020204" pitchFamily="34" charset="0"/>
              </a:rPr>
              <a:t>Presenters name and e-mail</a:t>
            </a:r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45AD0811-6A09-0F68-E3E8-C4BB17ABB07C}"/>
              </a:ext>
            </a:extLst>
          </p:cNvPr>
          <p:cNvGrpSpPr/>
          <p:nvPr/>
        </p:nvGrpSpPr>
        <p:grpSpPr>
          <a:xfrm>
            <a:off x="207773" y="5048904"/>
            <a:ext cx="11776450" cy="1371600"/>
            <a:chOff x="207773" y="5048904"/>
            <a:chExt cx="11776450" cy="1371600"/>
          </a:xfrm>
        </p:grpSpPr>
        <p:grpSp>
          <p:nvGrpSpPr>
            <p:cNvPr id="24" name="Agrupar 23">
              <a:extLst>
                <a:ext uri="{FF2B5EF4-FFF2-40B4-BE49-F238E27FC236}">
                  <a16:creationId xmlns:a16="http://schemas.microsoft.com/office/drawing/2014/main" id="{1EB102DE-106E-216B-26F2-2325B7C3B4F0}"/>
                </a:ext>
              </a:extLst>
            </p:cNvPr>
            <p:cNvGrpSpPr/>
            <p:nvPr/>
          </p:nvGrpSpPr>
          <p:grpSpPr>
            <a:xfrm>
              <a:off x="207773" y="5048904"/>
              <a:ext cx="11776450" cy="1371600"/>
              <a:chOff x="207773" y="5048904"/>
              <a:chExt cx="11776450" cy="1371600"/>
            </a:xfrm>
          </p:grpSpPr>
          <p:sp>
            <p:nvSpPr>
              <p:cNvPr id="33" name="Retângulo 32">
                <a:extLst>
                  <a:ext uri="{FF2B5EF4-FFF2-40B4-BE49-F238E27FC236}">
                    <a16:creationId xmlns:a16="http://schemas.microsoft.com/office/drawing/2014/main" id="{3D2B063D-CEAB-0221-C60C-E2DA0A57DE70}"/>
                  </a:ext>
                </a:extLst>
              </p:cNvPr>
              <p:cNvSpPr/>
              <p:nvPr/>
            </p:nvSpPr>
            <p:spPr>
              <a:xfrm>
                <a:off x="207773" y="5048904"/>
                <a:ext cx="11776450" cy="1371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grpSp>
            <p:nvGrpSpPr>
              <p:cNvPr id="34" name="Agrupar 33">
                <a:extLst>
                  <a:ext uri="{FF2B5EF4-FFF2-40B4-BE49-F238E27FC236}">
                    <a16:creationId xmlns:a16="http://schemas.microsoft.com/office/drawing/2014/main" id="{BB68ABDA-9CD6-F8CB-3769-9D086BA02F90}"/>
                  </a:ext>
                </a:extLst>
              </p:cNvPr>
              <p:cNvGrpSpPr/>
              <p:nvPr/>
            </p:nvGrpSpPr>
            <p:grpSpPr>
              <a:xfrm>
                <a:off x="245515" y="5214523"/>
                <a:ext cx="3895242" cy="338554"/>
                <a:chOff x="283257" y="5153146"/>
                <a:chExt cx="3895242" cy="338554"/>
              </a:xfrm>
            </p:grpSpPr>
            <p:sp>
              <p:nvSpPr>
                <p:cNvPr id="36" name="CaixaDeTexto 35">
                  <a:extLst>
                    <a:ext uri="{FF2B5EF4-FFF2-40B4-BE49-F238E27FC236}">
                      <a16:creationId xmlns:a16="http://schemas.microsoft.com/office/drawing/2014/main" id="{1B103050-6A81-BB17-2A7D-976E5EB9EF6E}"/>
                    </a:ext>
                  </a:extLst>
                </p:cNvPr>
                <p:cNvSpPr txBox="1"/>
                <p:nvPr/>
              </p:nvSpPr>
              <p:spPr>
                <a:xfrm>
                  <a:off x="283257" y="5153146"/>
                  <a:ext cx="1269498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sz="1600" b="1" dirty="0">
                      <a:solidFill>
                        <a:srgbClr val="00006B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Promoter:</a:t>
                  </a:r>
                </a:p>
              </p:txBody>
            </p:sp>
            <p:sp>
              <p:nvSpPr>
                <p:cNvPr id="37" name="CaixaDeTexto 36">
                  <a:extLst>
                    <a:ext uri="{FF2B5EF4-FFF2-40B4-BE49-F238E27FC236}">
                      <a16:creationId xmlns:a16="http://schemas.microsoft.com/office/drawing/2014/main" id="{5498DD89-D570-F517-B397-5F905DED7EC5}"/>
                    </a:ext>
                  </a:extLst>
                </p:cNvPr>
                <p:cNvSpPr txBox="1"/>
                <p:nvPr/>
              </p:nvSpPr>
              <p:spPr>
                <a:xfrm>
                  <a:off x="1625228" y="5153146"/>
                  <a:ext cx="141001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>
                      <a:solidFill>
                        <a:srgbClr val="00006B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Organizer:</a:t>
                  </a:r>
                </a:p>
              </p:txBody>
            </p:sp>
            <p:sp>
              <p:nvSpPr>
                <p:cNvPr id="38" name="CaixaDeTexto 37">
                  <a:extLst>
                    <a:ext uri="{FF2B5EF4-FFF2-40B4-BE49-F238E27FC236}">
                      <a16:creationId xmlns:a16="http://schemas.microsoft.com/office/drawing/2014/main" id="{E73F92F5-599F-0258-2288-0F0736A3EA40}"/>
                    </a:ext>
                  </a:extLst>
                </p:cNvPr>
                <p:cNvSpPr txBox="1"/>
                <p:nvPr/>
              </p:nvSpPr>
              <p:spPr>
                <a:xfrm>
                  <a:off x="3099513" y="5153146"/>
                  <a:ext cx="107898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>
                      <a:solidFill>
                        <a:srgbClr val="00006B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Partners:</a:t>
                  </a:r>
                </a:p>
              </p:txBody>
            </p:sp>
          </p:grpSp>
        </p:grpSp>
        <p:pic>
          <p:nvPicPr>
            <p:cNvPr id="25" name="Picture 2" descr="INPE/2º CubeDesign">
              <a:extLst>
                <a:ext uri="{FF2B5EF4-FFF2-40B4-BE49-F238E27FC236}">
                  <a16:creationId xmlns:a16="http://schemas.microsoft.com/office/drawing/2014/main" id="{88E5DE99-8D7F-66BA-B088-E6C6C7BA10A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561" b="20896"/>
            <a:stretch/>
          </p:blipFill>
          <p:spPr bwMode="auto">
            <a:xfrm>
              <a:off x="245515" y="5703115"/>
              <a:ext cx="1314937" cy="43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4">
              <a:extLst>
                <a:ext uri="{FF2B5EF4-FFF2-40B4-BE49-F238E27FC236}">
                  <a16:creationId xmlns:a16="http://schemas.microsoft.com/office/drawing/2014/main" id="{19ABF3BA-3623-1BD5-F760-B65CBFA2F0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8680" y="5703115"/>
              <a:ext cx="863999" cy="43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Imagem 26" descr="Desenho com traços pretos em fundo branco e letras pretas em fundo branco&#10;&#10;Descrição gerada automaticamente com confiança média">
              <a:extLst>
                <a:ext uri="{FF2B5EF4-FFF2-40B4-BE49-F238E27FC236}">
                  <a16:creationId xmlns:a16="http://schemas.microsoft.com/office/drawing/2014/main" id="{DCCCB44C-C942-8991-BE50-E4458BC3939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8742" y="5703115"/>
              <a:ext cx="1205580" cy="432000"/>
            </a:xfrm>
            <a:prstGeom prst="rect">
              <a:avLst/>
            </a:prstGeom>
          </p:spPr>
        </p:pic>
        <p:pic>
          <p:nvPicPr>
            <p:cNvPr id="28" name="Imagem 27" descr="Logotipo&#10;&#10;Descrição gerada automaticamente">
              <a:extLst>
                <a:ext uri="{FF2B5EF4-FFF2-40B4-BE49-F238E27FC236}">
                  <a16:creationId xmlns:a16="http://schemas.microsoft.com/office/drawing/2014/main" id="{816BC6B9-FB6C-C7E9-3C1C-7307C141EB3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5207" y="5703115"/>
              <a:ext cx="1477803" cy="432000"/>
            </a:xfrm>
            <a:prstGeom prst="rect">
              <a:avLst/>
            </a:prstGeom>
          </p:spPr>
        </p:pic>
        <p:pic>
          <p:nvPicPr>
            <p:cNvPr id="29" name="Imagem 28" descr="Uma imagem contendo Diagrama&#10;&#10;Descrição gerada automaticamente">
              <a:extLst>
                <a:ext uri="{FF2B5EF4-FFF2-40B4-BE49-F238E27FC236}">
                  <a16:creationId xmlns:a16="http://schemas.microsoft.com/office/drawing/2014/main" id="{23798590-F154-78F0-8319-1057AA867A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61068" b="5904"/>
            <a:stretch/>
          </p:blipFill>
          <p:spPr>
            <a:xfrm>
              <a:off x="11478111" y="5703115"/>
              <a:ext cx="468374" cy="432000"/>
            </a:xfrm>
            <a:prstGeom prst="rect">
              <a:avLst/>
            </a:prstGeom>
          </p:spPr>
        </p:pic>
        <p:pic>
          <p:nvPicPr>
            <p:cNvPr id="30" name="Imagem 29" descr="Logotipo&#10;&#10;Descrição gerada automaticamente">
              <a:extLst>
                <a:ext uri="{FF2B5EF4-FFF2-40B4-BE49-F238E27FC236}">
                  <a16:creationId xmlns:a16="http://schemas.microsoft.com/office/drawing/2014/main" id="{13F72E95-826E-9DE7-78E9-C84D70A84E4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3895" y="5707916"/>
              <a:ext cx="1333332" cy="432000"/>
            </a:xfrm>
            <a:prstGeom prst="rect">
              <a:avLst/>
            </a:prstGeom>
          </p:spPr>
        </p:pic>
        <p:pic>
          <p:nvPicPr>
            <p:cNvPr id="31" name="Imagem 30" descr="Uma imagem contendo Texto&#10;&#10;Descrição gerada automaticamente">
              <a:extLst>
                <a:ext uri="{FF2B5EF4-FFF2-40B4-BE49-F238E27FC236}">
                  <a16:creationId xmlns:a16="http://schemas.microsoft.com/office/drawing/2014/main" id="{1A26DF26-1D0F-508B-5511-3AAA8D5D5C1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2358" y="5649115"/>
              <a:ext cx="1670400" cy="540000"/>
            </a:xfrm>
            <a:prstGeom prst="rect">
              <a:avLst/>
            </a:prstGeom>
          </p:spPr>
        </p:pic>
        <p:pic>
          <p:nvPicPr>
            <p:cNvPr id="32" name="Imagem 31" descr="Logotipo&#10;&#10;Descrição gerada automaticamente">
              <a:extLst>
                <a:ext uri="{FF2B5EF4-FFF2-40B4-BE49-F238E27FC236}">
                  <a16:creationId xmlns:a16="http://schemas.microsoft.com/office/drawing/2014/main" id="{084F5386-8204-3CC3-D6BD-C73773076F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3643" y="5649115"/>
              <a:ext cx="1264214" cy="54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8355138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107</Words>
  <Application>Microsoft Office PowerPoint</Application>
  <PresentationFormat>Widescreen</PresentationFormat>
  <Paragraphs>32</Paragraphs>
  <Slides>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Corbel</vt:lpstr>
      <vt:lpstr>Open Sans</vt:lpstr>
      <vt:lpstr>Tema do Office</vt:lpstr>
      <vt:lpstr>Apresentação do PowerPoint</vt:lpstr>
      <vt:lpstr>Apresentação do PowerPoint</vt:lpstr>
      <vt:lpstr>Introduction</vt:lpstr>
      <vt:lpstr>Objectives</vt:lpstr>
      <vt:lpstr>Methodology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Deborah De Oliveira</dc:creator>
  <cp:lastModifiedBy>Deborah De Oliveira</cp:lastModifiedBy>
  <cp:revision>3</cp:revision>
  <dcterms:created xsi:type="dcterms:W3CDTF">2023-03-09T19:02:36Z</dcterms:created>
  <dcterms:modified xsi:type="dcterms:W3CDTF">2023-04-12T18:00:34Z</dcterms:modified>
</cp:coreProperties>
</file>