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B13CEC-5BD8-4764-99F4-C2C367AEB507}" v="6" dt="2023-04-12T18:02:46.4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000" autoAdjust="0"/>
    <p:restoredTop sz="92802" autoAdjust="0"/>
  </p:normalViewPr>
  <p:slideViewPr>
    <p:cSldViewPr snapToGrid="0">
      <p:cViewPr>
        <p:scale>
          <a:sx n="20" d="100"/>
          <a:sy n="20" d="100"/>
        </p:scale>
        <p:origin x="1320" y="-244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orah De Oliveira" userId="2071aae9-9405-4a8b-91d8-291fbad1a9ef" providerId="ADAL" clId="{F2219BF4-989A-430C-8844-7B7A26A6637A}"/>
    <pc:docChg chg="undo redo custSel modSld">
      <pc:chgData name="Deborah De Oliveira" userId="2071aae9-9405-4a8b-91d8-291fbad1a9ef" providerId="ADAL" clId="{F2219BF4-989A-430C-8844-7B7A26A6637A}" dt="2023-04-03T11:46:25.879" v="932"/>
      <pc:docMkLst>
        <pc:docMk/>
      </pc:docMkLst>
      <pc:sldChg chg="addSp delSp modSp mod">
        <pc:chgData name="Deborah De Oliveira" userId="2071aae9-9405-4a8b-91d8-291fbad1a9ef" providerId="ADAL" clId="{F2219BF4-989A-430C-8844-7B7A26A6637A}" dt="2023-04-03T11:46:25.879" v="932"/>
        <pc:sldMkLst>
          <pc:docMk/>
          <pc:sldMk cId="3637839285" sldId="256"/>
        </pc:sldMkLst>
        <pc:spChg chg="add del mod">
          <ac:chgData name="Deborah De Oliveira" userId="2071aae9-9405-4a8b-91d8-291fbad1a9ef" providerId="ADAL" clId="{F2219BF4-989A-430C-8844-7B7A26A6637A}" dt="2023-04-03T11:32:45.467" v="75" actId="164"/>
          <ac:spMkLst>
            <pc:docMk/>
            <pc:sldMk cId="3637839285" sldId="256"/>
            <ac:spMk id="2" creationId="{599B95C2-F71F-46F0-0B4E-5DB73633E3A2}"/>
          </ac:spMkLst>
        </pc:spChg>
        <pc:spChg chg="mod">
          <ac:chgData name="Deborah De Oliveira" userId="2071aae9-9405-4a8b-91d8-291fbad1a9ef" providerId="ADAL" clId="{F2219BF4-989A-430C-8844-7B7A26A6637A}" dt="2023-04-03T11:41:33.699" v="656"/>
          <ac:spMkLst>
            <pc:docMk/>
            <pc:sldMk cId="3637839285" sldId="256"/>
            <ac:spMk id="10" creationId="{52ED12FF-17F2-7B00-8BAC-E962A258B238}"/>
          </ac:spMkLst>
        </pc:spChg>
        <pc:spChg chg="mod">
          <ac:chgData name="Deborah De Oliveira" userId="2071aae9-9405-4a8b-91d8-291fbad1a9ef" providerId="ADAL" clId="{F2219BF4-989A-430C-8844-7B7A26A6637A}" dt="2023-04-03T11:41:36.823" v="657"/>
          <ac:spMkLst>
            <pc:docMk/>
            <pc:sldMk cId="3637839285" sldId="256"/>
            <ac:spMk id="11" creationId="{F0B42A35-CB49-C856-B130-633D6650F2A8}"/>
          </ac:spMkLst>
        </pc:spChg>
        <pc:spChg chg="mod">
          <ac:chgData name="Deborah De Oliveira" userId="2071aae9-9405-4a8b-91d8-291fbad1a9ef" providerId="ADAL" clId="{F2219BF4-989A-430C-8844-7B7A26A6637A}" dt="2023-04-03T11:41:05.082" v="651"/>
          <ac:spMkLst>
            <pc:docMk/>
            <pc:sldMk cId="3637839285" sldId="256"/>
            <ac:spMk id="12" creationId="{0DF6B67F-4BFA-D7FC-6207-C2241D017F9D}"/>
          </ac:spMkLst>
        </pc:spChg>
        <pc:spChg chg="mod">
          <ac:chgData name="Deborah De Oliveira" userId="2071aae9-9405-4a8b-91d8-291fbad1a9ef" providerId="ADAL" clId="{F2219BF4-989A-430C-8844-7B7A26A6637A}" dt="2023-04-03T11:36:39.375" v="408"/>
          <ac:spMkLst>
            <pc:docMk/>
            <pc:sldMk cId="3637839285" sldId="256"/>
            <ac:spMk id="19" creationId="{BDC4F397-CCEB-3708-E204-0B4600452949}"/>
          </ac:spMkLst>
        </pc:spChg>
        <pc:spChg chg="mod">
          <ac:chgData name="Deborah De Oliveira" userId="2071aae9-9405-4a8b-91d8-291fbad1a9ef" providerId="ADAL" clId="{F2219BF4-989A-430C-8844-7B7A26A6637A}" dt="2023-04-03T11:37:01.058" v="427"/>
          <ac:spMkLst>
            <pc:docMk/>
            <pc:sldMk cId="3637839285" sldId="256"/>
            <ac:spMk id="20" creationId="{668E61DF-CE11-321A-43A9-E568F0CD027F}"/>
          </ac:spMkLst>
        </pc:spChg>
        <pc:spChg chg="mod">
          <ac:chgData name="Deborah De Oliveira" userId="2071aae9-9405-4a8b-91d8-291fbad1a9ef" providerId="ADAL" clId="{F2219BF4-989A-430C-8844-7B7A26A6637A}" dt="2023-04-03T11:42:16.737" v="734" actId="20577"/>
          <ac:spMkLst>
            <pc:docMk/>
            <pc:sldMk cId="3637839285" sldId="256"/>
            <ac:spMk id="21" creationId="{2089C05B-972E-30B8-C74B-388D723F9F87}"/>
          </ac:spMkLst>
        </pc:spChg>
        <pc:spChg chg="mod">
          <ac:chgData name="Deborah De Oliveira" userId="2071aae9-9405-4a8b-91d8-291fbad1a9ef" providerId="ADAL" clId="{F2219BF4-989A-430C-8844-7B7A26A6637A}" dt="2023-04-03T11:44:39.114" v="779"/>
          <ac:spMkLst>
            <pc:docMk/>
            <pc:sldMk cId="3637839285" sldId="256"/>
            <ac:spMk id="22" creationId="{E10F7AA9-2FA2-2B9F-12E3-2BDC93244133}"/>
          </ac:spMkLst>
        </pc:spChg>
        <pc:spChg chg="mod">
          <ac:chgData name="Deborah De Oliveira" userId="2071aae9-9405-4a8b-91d8-291fbad1a9ef" providerId="ADAL" clId="{F2219BF4-989A-430C-8844-7B7A26A6637A}" dt="2023-04-03T11:45:53.080" v="898"/>
          <ac:spMkLst>
            <pc:docMk/>
            <pc:sldMk cId="3637839285" sldId="256"/>
            <ac:spMk id="23" creationId="{AA4E5160-C45F-17E4-DDBA-D3EDF3380FC7}"/>
          </ac:spMkLst>
        </pc:spChg>
        <pc:spChg chg="mod">
          <ac:chgData name="Deborah De Oliveira" userId="2071aae9-9405-4a8b-91d8-291fbad1a9ef" providerId="ADAL" clId="{F2219BF4-989A-430C-8844-7B7A26A6637A}" dt="2023-04-03T11:46:25.879" v="932"/>
          <ac:spMkLst>
            <pc:docMk/>
            <pc:sldMk cId="3637839285" sldId="256"/>
            <ac:spMk id="24" creationId="{D74DA8BF-905C-5F0A-0AAA-CCAE2CC3EF9B}"/>
          </ac:spMkLst>
        </pc:spChg>
        <pc:spChg chg="mod">
          <ac:chgData name="Deborah De Oliveira" userId="2071aae9-9405-4a8b-91d8-291fbad1a9ef" providerId="ADAL" clId="{F2219BF4-989A-430C-8844-7B7A26A6637A}" dt="2023-04-03T11:36:33.363" v="407" actId="20577"/>
          <ac:spMkLst>
            <pc:docMk/>
            <pc:sldMk cId="3637839285" sldId="256"/>
            <ac:spMk id="25" creationId="{273B6FC5-A1F1-295D-07FA-D3EFC2B3F255}"/>
          </ac:spMkLst>
        </pc:spChg>
        <pc:spChg chg="mod">
          <ac:chgData name="Deborah De Oliveira" userId="2071aae9-9405-4a8b-91d8-291fbad1a9ef" providerId="ADAL" clId="{F2219BF4-989A-430C-8844-7B7A26A6637A}" dt="2023-04-03T11:37:57.116" v="553" actId="20577"/>
          <ac:spMkLst>
            <pc:docMk/>
            <pc:sldMk cId="3637839285" sldId="256"/>
            <ac:spMk id="26" creationId="{52B0E224-FFB1-181F-C7A5-7EAAD439B8A1}"/>
          </ac:spMkLst>
        </pc:spChg>
        <pc:spChg chg="mod">
          <ac:chgData name="Deborah De Oliveira" userId="2071aae9-9405-4a8b-91d8-291fbad1a9ef" providerId="ADAL" clId="{F2219BF4-989A-430C-8844-7B7A26A6637A}" dt="2023-04-03T11:35:18.669" v="269" actId="790"/>
          <ac:spMkLst>
            <pc:docMk/>
            <pc:sldMk cId="3637839285" sldId="256"/>
            <ac:spMk id="27" creationId="{8D1C1F22-9124-6290-A918-82AE9D4C5CC3}"/>
          </ac:spMkLst>
        </pc:spChg>
        <pc:spChg chg="mod">
          <ac:chgData name="Deborah De Oliveira" userId="2071aae9-9405-4a8b-91d8-291fbad1a9ef" providerId="ADAL" clId="{F2219BF4-989A-430C-8844-7B7A26A6637A}" dt="2023-04-03T11:44:17.509" v="772" actId="20577"/>
          <ac:spMkLst>
            <pc:docMk/>
            <pc:sldMk cId="3637839285" sldId="256"/>
            <ac:spMk id="28" creationId="{F6B3A990-8A5E-4E04-6F21-23C015A92328}"/>
          </ac:spMkLst>
        </pc:spChg>
        <pc:spChg chg="mod">
          <ac:chgData name="Deborah De Oliveira" userId="2071aae9-9405-4a8b-91d8-291fbad1a9ef" providerId="ADAL" clId="{F2219BF4-989A-430C-8844-7B7A26A6637A}" dt="2023-04-03T11:38:31.116" v="583" actId="113"/>
          <ac:spMkLst>
            <pc:docMk/>
            <pc:sldMk cId="3637839285" sldId="256"/>
            <ac:spMk id="31" creationId="{E933DF29-7901-D258-AC8B-4F9F9A338169}"/>
          </ac:spMkLst>
        </pc:spChg>
        <pc:spChg chg="mod">
          <ac:chgData name="Deborah De Oliveira" userId="2071aae9-9405-4a8b-91d8-291fbad1a9ef" providerId="ADAL" clId="{F2219BF4-989A-430C-8844-7B7A26A6637A}" dt="2023-04-03T11:45:19.642" v="862" actId="20577"/>
          <ac:spMkLst>
            <pc:docMk/>
            <pc:sldMk cId="3637839285" sldId="256"/>
            <ac:spMk id="32" creationId="{F8864866-B68C-642D-8EEB-B6D61D46CC1A}"/>
          </ac:spMkLst>
        </pc:spChg>
        <pc:spChg chg="mod">
          <ac:chgData name="Deborah De Oliveira" userId="2071aae9-9405-4a8b-91d8-291fbad1a9ef" providerId="ADAL" clId="{F2219BF4-989A-430C-8844-7B7A26A6637A}" dt="2023-04-03T11:45:59.531" v="913" actId="20577"/>
          <ac:spMkLst>
            <pc:docMk/>
            <pc:sldMk cId="3637839285" sldId="256"/>
            <ac:spMk id="33" creationId="{7EF3273D-CE9A-E3DC-DEDB-D62331D579BD}"/>
          </ac:spMkLst>
        </pc:spChg>
        <pc:spChg chg="mod">
          <ac:chgData name="Deborah De Oliveira" userId="2071aae9-9405-4a8b-91d8-291fbad1a9ef" providerId="ADAL" clId="{F2219BF4-989A-430C-8844-7B7A26A6637A}" dt="2023-04-03T11:34:45.651" v="268"/>
          <ac:spMkLst>
            <pc:docMk/>
            <pc:sldMk cId="3637839285" sldId="256"/>
            <ac:spMk id="48" creationId="{F9CCEA57-0F78-E12F-7FBB-9F08776D079C}"/>
          </ac:spMkLst>
        </pc:spChg>
        <pc:spChg chg="mod topLvl">
          <ac:chgData name="Deborah De Oliveira" userId="2071aae9-9405-4a8b-91d8-291fbad1a9ef" providerId="ADAL" clId="{F2219BF4-989A-430C-8844-7B7A26A6637A}" dt="2023-04-03T11:32:47.961" v="76" actId="34135"/>
          <ac:spMkLst>
            <pc:docMk/>
            <pc:sldMk cId="3637839285" sldId="256"/>
            <ac:spMk id="52" creationId="{C3BC5105-B44F-EFC9-CB6C-DBD4ABD94710}"/>
          </ac:spMkLst>
        </pc:spChg>
        <pc:grpChg chg="del mod">
          <ac:chgData name="Deborah De Oliveira" userId="2071aae9-9405-4a8b-91d8-291fbad1a9ef" providerId="ADAL" clId="{F2219BF4-989A-430C-8844-7B7A26A6637A}" dt="2023-04-03T11:31:35.416" v="45" actId="165"/>
          <ac:grpSpMkLst>
            <pc:docMk/>
            <pc:sldMk cId="3637839285" sldId="256"/>
            <ac:grpSpMk id="7" creationId="{912CCFF5-BE6E-DAC8-FA14-719D2AFE71D4}"/>
          </ac:grpSpMkLst>
        </pc:grpChg>
        <pc:grpChg chg="add mod">
          <ac:chgData name="Deborah De Oliveira" userId="2071aae9-9405-4a8b-91d8-291fbad1a9ef" providerId="ADAL" clId="{F2219BF4-989A-430C-8844-7B7A26A6637A}" dt="2023-04-03T11:32:45.467" v="75" actId="164"/>
          <ac:grpSpMkLst>
            <pc:docMk/>
            <pc:sldMk cId="3637839285" sldId="256"/>
            <ac:grpSpMk id="8" creationId="{091B5BD4-1028-2008-FB01-888D3C313511}"/>
          </ac:grpSpMkLst>
        </pc:grpChg>
        <pc:graphicFrameChg chg="mod modGraphic">
          <ac:chgData name="Deborah De Oliveira" userId="2071aae9-9405-4a8b-91d8-291fbad1a9ef" providerId="ADAL" clId="{F2219BF4-989A-430C-8844-7B7A26A6637A}" dt="2023-04-03T11:40:08.234" v="621" actId="20577"/>
          <ac:graphicFrameMkLst>
            <pc:docMk/>
            <pc:sldMk cId="3637839285" sldId="256"/>
            <ac:graphicFrameMk id="30" creationId="{9EC40A99-66C2-B074-E6EC-A681102471CA}"/>
          </ac:graphicFrameMkLst>
        </pc:graphicFrameChg>
        <pc:picChg chg="mod ord topLvl modCrop">
          <ac:chgData name="Deborah De Oliveira" userId="2071aae9-9405-4a8b-91d8-291fbad1a9ef" providerId="ADAL" clId="{F2219BF4-989A-430C-8844-7B7A26A6637A}" dt="2023-04-03T11:32:45.467" v="75" actId="164"/>
          <ac:picMkLst>
            <pc:docMk/>
            <pc:sldMk cId="3637839285" sldId="256"/>
            <ac:picMk id="5" creationId="{D5F4AF58-44B7-0E37-63EA-C766AD83F4AF}"/>
          </ac:picMkLst>
        </pc:picChg>
        <pc:cxnChg chg="mod topLvl">
          <ac:chgData name="Deborah De Oliveira" userId="2071aae9-9405-4a8b-91d8-291fbad1a9ef" providerId="ADAL" clId="{F2219BF4-989A-430C-8844-7B7A26A6637A}" dt="2023-04-03T11:32:45.467" v="75" actId="164"/>
          <ac:cxnSpMkLst>
            <pc:docMk/>
            <pc:sldMk cId="3637839285" sldId="256"/>
            <ac:cxnSpMk id="54" creationId="{E0220DBD-2A6B-7BDA-7F43-68D36921D64D}"/>
          </ac:cxnSpMkLst>
        </pc:cxnChg>
      </pc:sldChg>
    </pc:docChg>
  </pc:docChgLst>
  <pc:docChgLst>
    <pc:chgData name="Raphael Lima de Paiva" userId="5b3fc9e8aca7c287" providerId="LiveId" clId="{1C6C90A6-94EA-4AB4-9E0E-B449200422CB}"/>
    <pc:docChg chg="undo custSel modSld modMainMaster">
      <pc:chgData name="Raphael Lima de Paiva" userId="5b3fc9e8aca7c287" providerId="LiveId" clId="{1C6C90A6-94EA-4AB4-9E0E-B449200422CB}" dt="2023-04-12T11:56:45.262" v="106"/>
      <pc:docMkLst>
        <pc:docMk/>
      </pc:docMkLst>
      <pc:sldChg chg="addSp delSp modSp mod">
        <pc:chgData name="Raphael Lima de Paiva" userId="5b3fc9e8aca7c287" providerId="LiveId" clId="{1C6C90A6-94EA-4AB4-9E0E-B449200422CB}" dt="2023-04-03T13:51:09.081" v="99" actId="20577"/>
        <pc:sldMkLst>
          <pc:docMk/>
          <pc:sldMk cId="3637839285" sldId="256"/>
        </pc:sldMkLst>
        <pc:spChg chg="mod">
          <ac:chgData name="Raphael Lima de Paiva" userId="5b3fc9e8aca7c287" providerId="LiveId" clId="{1C6C90A6-94EA-4AB4-9E0E-B449200422CB}" dt="2023-04-03T13:50:12.967" v="95" actId="113"/>
          <ac:spMkLst>
            <pc:docMk/>
            <pc:sldMk cId="3637839285" sldId="256"/>
            <ac:spMk id="27" creationId="{8D1C1F22-9124-6290-A918-82AE9D4C5CC3}"/>
          </ac:spMkLst>
        </pc:spChg>
        <pc:spChg chg="mod">
          <ac:chgData name="Raphael Lima de Paiva" userId="5b3fc9e8aca7c287" providerId="LiveId" clId="{1C6C90A6-94EA-4AB4-9E0E-B449200422CB}" dt="2023-04-03T13:51:09.081" v="99" actId="20577"/>
          <ac:spMkLst>
            <pc:docMk/>
            <pc:sldMk cId="3637839285" sldId="256"/>
            <ac:spMk id="31" creationId="{E933DF29-7901-D258-AC8B-4F9F9A338169}"/>
          </ac:spMkLst>
        </pc:spChg>
        <pc:grpChg chg="add del">
          <ac:chgData name="Raphael Lima de Paiva" userId="5b3fc9e8aca7c287" providerId="LiveId" clId="{1C6C90A6-94EA-4AB4-9E0E-B449200422CB}" dt="2023-04-03T13:44:45.786" v="24" actId="478"/>
          <ac:grpSpMkLst>
            <pc:docMk/>
            <pc:sldMk cId="3637839285" sldId="256"/>
            <ac:grpSpMk id="6" creationId="{9B813F95-426D-ADB3-D527-A18606E65835}"/>
          </ac:grpSpMkLst>
        </pc:grpChg>
        <pc:grpChg chg="add del">
          <ac:chgData name="Raphael Lima de Paiva" userId="5b3fc9e8aca7c287" providerId="LiveId" clId="{1C6C90A6-94EA-4AB4-9E0E-B449200422CB}" dt="2023-04-03T13:44:49.680" v="25" actId="478"/>
          <ac:grpSpMkLst>
            <pc:docMk/>
            <pc:sldMk cId="3637839285" sldId="256"/>
            <ac:grpSpMk id="8" creationId="{091B5BD4-1028-2008-FB01-888D3C313511}"/>
          </ac:grpSpMkLst>
        </pc:grpChg>
      </pc:sldChg>
      <pc:sldMasterChg chg="addSp delSp modSp mod">
        <pc:chgData name="Raphael Lima de Paiva" userId="5b3fc9e8aca7c287" providerId="LiveId" clId="{1C6C90A6-94EA-4AB4-9E0E-B449200422CB}" dt="2023-04-12T11:56:45.262" v="106"/>
        <pc:sldMasterMkLst>
          <pc:docMk/>
          <pc:sldMasterMk cId="3287802713" sldId="2147483660"/>
        </pc:sldMasterMkLst>
        <pc:spChg chg="add del">
          <ac:chgData name="Raphael Lima de Paiva" userId="5b3fc9e8aca7c287" providerId="LiveId" clId="{1C6C90A6-94EA-4AB4-9E0E-B449200422CB}" dt="2023-04-03T13:43:02.489" v="16" actId="478"/>
          <ac:spMkLst>
            <pc:docMk/>
            <pc:sldMasterMk cId="3287802713" sldId="2147483660"/>
            <ac:spMk id="2" creationId="{00000000-0000-0000-0000-000000000000}"/>
          </ac:spMkLst>
        </pc:spChg>
        <pc:spChg chg="add del">
          <ac:chgData name="Raphael Lima de Paiva" userId="5b3fc9e8aca7c287" providerId="LiveId" clId="{1C6C90A6-94EA-4AB4-9E0E-B449200422CB}" dt="2023-04-03T13:43:03.978" v="17" actId="478"/>
          <ac:spMkLst>
            <pc:docMk/>
            <pc:sldMasterMk cId="3287802713" sldId="2147483660"/>
            <ac:spMk id="3" creationId="{00000000-0000-0000-0000-000000000000}"/>
          </ac:spMkLst>
        </pc:spChg>
        <pc:spChg chg="add del">
          <ac:chgData name="Raphael Lima de Paiva" userId="5b3fc9e8aca7c287" providerId="LiveId" clId="{1C6C90A6-94EA-4AB4-9E0E-B449200422CB}" dt="2023-04-03T13:43:05.490" v="18" actId="478"/>
          <ac:spMkLst>
            <pc:docMk/>
            <pc:sldMasterMk cId="3287802713" sldId="2147483660"/>
            <ac:spMk id="4" creationId="{00000000-0000-0000-0000-000000000000}"/>
          </ac:spMkLst>
        </pc:spChg>
        <pc:spChg chg="add del">
          <ac:chgData name="Raphael Lima de Paiva" userId="5b3fc9e8aca7c287" providerId="LiveId" clId="{1C6C90A6-94EA-4AB4-9E0E-B449200422CB}" dt="2023-04-03T13:43:06.993" v="19" actId="478"/>
          <ac:spMkLst>
            <pc:docMk/>
            <pc:sldMasterMk cId="3287802713" sldId="2147483660"/>
            <ac:spMk id="5" creationId="{00000000-0000-0000-0000-000000000000}"/>
          </ac:spMkLst>
        </pc:spChg>
        <pc:spChg chg="add del">
          <ac:chgData name="Raphael Lima de Paiva" userId="5b3fc9e8aca7c287" providerId="LiveId" clId="{1C6C90A6-94EA-4AB4-9E0E-B449200422CB}" dt="2023-04-03T13:43:08.442" v="20" actId="478"/>
          <ac:spMkLst>
            <pc:docMk/>
            <pc:sldMasterMk cId="3287802713" sldId="2147483660"/>
            <ac:spMk id="6" creationId="{00000000-0000-0000-0000-000000000000}"/>
          </ac:spMkLst>
        </pc:spChg>
        <pc:spChg chg="add del mod">
          <ac:chgData name="Raphael Lima de Paiva" userId="5b3fc9e8aca7c287" providerId="LiveId" clId="{1C6C90A6-94EA-4AB4-9E0E-B449200422CB}" dt="2023-04-03T13:41:55.074" v="8"/>
          <ac:spMkLst>
            <pc:docMk/>
            <pc:sldMasterMk cId="3287802713" sldId="2147483660"/>
            <ac:spMk id="8" creationId="{67B5F0CD-1949-4BB9-2292-5DF2F7DAA4A4}"/>
          </ac:spMkLst>
        </pc:spChg>
        <pc:spChg chg="mod topLvl">
          <ac:chgData name="Raphael Lima de Paiva" userId="5b3fc9e8aca7c287" providerId="LiveId" clId="{1C6C90A6-94EA-4AB4-9E0E-B449200422CB}" dt="2023-04-03T13:45:17.679" v="27" actId="165"/>
          <ac:spMkLst>
            <pc:docMk/>
            <pc:sldMasterMk cId="3287802713" sldId="2147483660"/>
            <ac:spMk id="11" creationId="{76300997-90D7-3882-E34B-1829D7AD68E2}"/>
          </ac:spMkLst>
        </pc:spChg>
        <pc:spChg chg="mod topLvl">
          <ac:chgData name="Raphael Lima de Paiva" userId="5b3fc9e8aca7c287" providerId="LiveId" clId="{1C6C90A6-94EA-4AB4-9E0E-B449200422CB}" dt="2023-04-03T13:45:17.679" v="27" actId="165"/>
          <ac:spMkLst>
            <pc:docMk/>
            <pc:sldMasterMk cId="3287802713" sldId="2147483660"/>
            <ac:spMk id="14" creationId="{7BD2BEEF-4109-2A50-8402-CC3C66660BC2}"/>
          </ac:spMkLst>
        </pc:spChg>
        <pc:spChg chg="add mod">
          <ac:chgData name="Raphael Lima de Paiva" userId="5b3fc9e8aca7c287" providerId="LiveId" clId="{1C6C90A6-94EA-4AB4-9E0E-B449200422CB}" dt="2023-04-03T13:45:38.915" v="38" actId="20577"/>
          <ac:spMkLst>
            <pc:docMk/>
            <pc:sldMasterMk cId="3287802713" sldId="2147483660"/>
            <ac:spMk id="15" creationId="{6F91F92E-7E23-E070-ED63-262C4070DA7F}"/>
          </ac:spMkLst>
        </pc:spChg>
        <pc:spChg chg="add mod">
          <ac:chgData name="Raphael Lima de Paiva" userId="5b3fc9e8aca7c287" providerId="LiveId" clId="{1C6C90A6-94EA-4AB4-9E0E-B449200422CB}" dt="2023-04-03T13:45:47.980" v="47" actId="20577"/>
          <ac:spMkLst>
            <pc:docMk/>
            <pc:sldMasterMk cId="3287802713" sldId="2147483660"/>
            <ac:spMk id="17" creationId="{79524E1A-9B0D-82F3-DE6B-32A528E319F1}"/>
          </ac:spMkLst>
        </pc:spChg>
        <pc:spChg chg="add mod">
          <ac:chgData name="Raphael Lima de Paiva" userId="5b3fc9e8aca7c287" providerId="LiveId" clId="{1C6C90A6-94EA-4AB4-9E0E-B449200422CB}" dt="2023-04-03T13:45:55.499" v="55" actId="20577"/>
          <ac:spMkLst>
            <pc:docMk/>
            <pc:sldMasterMk cId="3287802713" sldId="2147483660"/>
            <ac:spMk id="19" creationId="{5DF41725-7985-9FB4-3EAD-A42C65A1DC44}"/>
          </ac:spMkLst>
        </pc:spChg>
        <pc:grpChg chg="add del mod">
          <ac:chgData name="Raphael Lima de Paiva" userId="5b3fc9e8aca7c287" providerId="LiveId" clId="{1C6C90A6-94EA-4AB4-9E0E-B449200422CB}" dt="2023-04-03T13:45:17.679" v="27" actId="165"/>
          <ac:grpSpMkLst>
            <pc:docMk/>
            <pc:sldMasterMk cId="3287802713" sldId="2147483660"/>
            <ac:grpSpMk id="10" creationId="{64827A97-5697-34DC-90AB-53D6DE943FD2}"/>
          </ac:grpSpMkLst>
        </pc:grpChg>
        <pc:picChg chg="add mod">
          <ac:chgData name="Raphael Lima de Paiva" userId="5b3fc9e8aca7c287" providerId="LiveId" clId="{1C6C90A6-94EA-4AB4-9E0E-B449200422CB}" dt="2023-04-12T11:56:45.262" v="106"/>
          <ac:picMkLst>
            <pc:docMk/>
            <pc:sldMasterMk cId="3287802713" sldId="2147483660"/>
            <ac:picMk id="2" creationId="{0AC53E06-E2B4-AB6B-0B07-599B7307D204}"/>
          </ac:picMkLst>
        </pc:picChg>
        <pc:picChg chg="add mod">
          <ac:chgData name="Raphael Lima de Paiva" userId="5b3fc9e8aca7c287" providerId="LiveId" clId="{1C6C90A6-94EA-4AB4-9E0E-B449200422CB}" dt="2023-04-12T11:56:45.262" v="106"/>
          <ac:picMkLst>
            <pc:docMk/>
            <pc:sldMasterMk cId="3287802713" sldId="2147483660"/>
            <ac:picMk id="3" creationId="{6C83C85C-344C-F76C-A846-71194CD112D7}"/>
          </ac:picMkLst>
        </pc:picChg>
        <pc:picChg chg="add mod">
          <ac:chgData name="Raphael Lima de Paiva" userId="5b3fc9e8aca7c287" providerId="LiveId" clId="{1C6C90A6-94EA-4AB4-9E0E-B449200422CB}" dt="2023-04-12T11:56:45.262" v="106"/>
          <ac:picMkLst>
            <pc:docMk/>
            <pc:sldMasterMk cId="3287802713" sldId="2147483660"/>
            <ac:picMk id="4" creationId="{3DE0CFA7-AE50-BFA2-2207-7B14D047EDA5}"/>
          </ac:picMkLst>
        </pc:picChg>
        <pc:picChg chg="add mod">
          <ac:chgData name="Raphael Lima de Paiva" userId="5b3fc9e8aca7c287" providerId="LiveId" clId="{1C6C90A6-94EA-4AB4-9E0E-B449200422CB}" dt="2023-04-12T11:56:45.262" v="106"/>
          <ac:picMkLst>
            <pc:docMk/>
            <pc:sldMasterMk cId="3287802713" sldId="2147483660"/>
            <ac:picMk id="5" creationId="{BEE2B3D5-D215-6B08-6433-F2CEC25ACF64}"/>
          </ac:picMkLst>
        </pc:picChg>
        <pc:picChg chg="add mod">
          <ac:chgData name="Raphael Lima de Paiva" userId="5b3fc9e8aca7c287" providerId="LiveId" clId="{1C6C90A6-94EA-4AB4-9E0E-B449200422CB}" dt="2023-04-12T11:56:45.262" v="106"/>
          <ac:picMkLst>
            <pc:docMk/>
            <pc:sldMasterMk cId="3287802713" sldId="2147483660"/>
            <ac:picMk id="6" creationId="{6B58763F-0FFA-1DBB-776D-A2FD138282FB}"/>
          </ac:picMkLst>
        </pc:picChg>
        <pc:picChg chg="add mod">
          <ac:chgData name="Raphael Lima de Paiva" userId="5b3fc9e8aca7c287" providerId="LiveId" clId="{1C6C90A6-94EA-4AB4-9E0E-B449200422CB}" dt="2023-04-12T11:56:45.262" v="106"/>
          <ac:picMkLst>
            <pc:docMk/>
            <pc:sldMasterMk cId="3287802713" sldId="2147483660"/>
            <ac:picMk id="7" creationId="{959E7B22-3387-E2F9-7BBA-E606D1A96FC7}"/>
          </ac:picMkLst>
        </pc:picChg>
        <pc:picChg chg="add del mod">
          <ac:chgData name="Raphael Lima de Paiva" userId="5b3fc9e8aca7c287" providerId="LiveId" clId="{1C6C90A6-94EA-4AB4-9E0E-B449200422CB}" dt="2023-04-03T13:41:55.074" v="8"/>
          <ac:picMkLst>
            <pc:docMk/>
            <pc:sldMasterMk cId="3287802713" sldId="2147483660"/>
            <ac:picMk id="7" creationId="{CD6B52E2-45F4-4E5F-8240-DA4CFF999668}"/>
          </ac:picMkLst>
        </pc:picChg>
        <pc:picChg chg="add mod">
          <ac:chgData name="Raphael Lima de Paiva" userId="5b3fc9e8aca7c287" providerId="LiveId" clId="{1C6C90A6-94EA-4AB4-9E0E-B449200422CB}" dt="2023-04-12T11:56:45.262" v="106"/>
          <ac:picMkLst>
            <pc:docMk/>
            <pc:sldMasterMk cId="3287802713" sldId="2147483660"/>
            <ac:picMk id="8" creationId="{9A0F9BE9-D245-9770-30DE-6205E06E4531}"/>
          </ac:picMkLst>
        </pc:picChg>
        <pc:picChg chg="mod topLvl">
          <ac:chgData name="Raphael Lima de Paiva" userId="5b3fc9e8aca7c287" providerId="LiveId" clId="{1C6C90A6-94EA-4AB4-9E0E-B449200422CB}" dt="2023-04-03T13:45:17.679" v="27" actId="165"/>
          <ac:picMkLst>
            <pc:docMk/>
            <pc:sldMasterMk cId="3287802713" sldId="2147483660"/>
            <ac:picMk id="13" creationId="{EF8F33B6-98BB-FF4E-68B1-664D0DD408CE}"/>
          </ac:picMkLst>
        </pc:picChg>
        <pc:picChg chg="add del mod">
          <ac:chgData name="Raphael Lima de Paiva" userId="5b3fc9e8aca7c287" providerId="LiveId" clId="{1C6C90A6-94EA-4AB4-9E0E-B449200422CB}" dt="2023-04-12T11:56:38.382" v="100" actId="478"/>
          <ac:picMkLst>
            <pc:docMk/>
            <pc:sldMasterMk cId="3287802713" sldId="2147483660"/>
            <ac:picMk id="16" creationId="{A818BF80-78A7-2D84-9E58-89C3F6107117}"/>
          </ac:picMkLst>
        </pc:picChg>
        <pc:picChg chg="add del mod">
          <ac:chgData name="Raphael Lima de Paiva" userId="5b3fc9e8aca7c287" providerId="LiveId" clId="{1C6C90A6-94EA-4AB4-9E0E-B449200422CB}" dt="2023-04-12T11:56:39.115" v="101" actId="478"/>
          <ac:picMkLst>
            <pc:docMk/>
            <pc:sldMasterMk cId="3287802713" sldId="2147483660"/>
            <ac:picMk id="18" creationId="{A9E399DD-47A4-D1E7-12B2-EAB50EA45394}"/>
          </ac:picMkLst>
        </pc:picChg>
        <pc:picChg chg="add del mod">
          <ac:chgData name="Raphael Lima de Paiva" userId="5b3fc9e8aca7c287" providerId="LiveId" clId="{1C6C90A6-94EA-4AB4-9E0E-B449200422CB}" dt="2023-04-12T11:56:41.629" v="103" actId="478"/>
          <ac:picMkLst>
            <pc:docMk/>
            <pc:sldMasterMk cId="3287802713" sldId="2147483660"/>
            <ac:picMk id="20" creationId="{B8F21222-E272-DCAF-A7B6-38ACE47BF5F4}"/>
          </ac:picMkLst>
        </pc:picChg>
        <pc:picChg chg="add del mod">
          <ac:chgData name="Raphael Lima de Paiva" userId="5b3fc9e8aca7c287" providerId="LiveId" clId="{1C6C90A6-94EA-4AB4-9E0E-B449200422CB}" dt="2023-04-12T11:56:42.852" v="104" actId="478"/>
          <ac:picMkLst>
            <pc:docMk/>
            <pc:sldMasterMk cId="3287802713" sldId="2147483660"/>
            <ac:picMk id="21" creationId="{67938944-5C5E-A50C-4330-DE719E40EBD1}"/>
          </ac:picMkLst>
        </pc:picChg>
        <pc:picChg chg="add del mod">
          <ac:chgData name="Raphael Lima de Paiva" userId="5b3fc9e8aca7c287" providerId="LiveId" clId="{1C6C90A6-94EA-4AB4-9E0E-B449200422CB}" dt="2023-04-12T11:56:40.513" v="102" actId="478"/>
          <ac:picMkLst>
            <pc:docMk/>
            <pc:sldMasterMk cId="3287802713" sldId="2147483660"/>
            <ac:picMk id="22" creationId="{61B675F3-EC0F-369D-EC7C-E32242A5B485}"/>
          </ac:picMkLst>
        </pc:picChg>
        <pc:picChg chg="add del mod">
          <ac:chgData name="Raphael Lima de Paiva" userId="5b3fc9e8aca7c287" providerId="LiveId" clId="{1C6C90A6-94EA-4AB4-9E0E-B449200422CB}" dt="2023-04-12T11:56:43.903" v="105" actId="478"/>
          <ac:picMkLst>
            <pc:docMk/>
            <pc:sldMasterMk cId="3287802713" sldId="2147483660"/>
            <ac:picMk id="24" creationId="{C8DC63F2-609F-F0C5-8582-CC6198926D90}"/>
          </ac:picMkLst>
        </pc:picChg>
        <pc:cxnChg chg="add del mod">
          <ac:chgData name="Raphael Lima de Paiva" userId="5b3fc9e8aca7c287" providerId="LiveId" clId="{1C6C90A6-94EA-4AB4-9E0E-B449200422CB}" dt="2023-04-03T13:41:55.074" v="8"/>
          <ac:cxnSpMkLst>
            <pc:docMk/>
            <pc:sldMasterMk cId="3287802713" sldId="2147483660"/>
            <ac:cxnSpMk id="9" creationId="{A1E9419D-5CA1-3FCA-AD42-EF3F55218768}"/>
          </ac:cxnSpMkLst>
        </pc:cxnChg>
        <pc:cxnChg chg="mod topLvl">
          <ac:chgData name="Raphael Lima de Paiva" userId="5b3fc9e8aca7c287" providerId="LiveId" clId="{1C6C90A6-94EA-4AB4-9E0E-B449200422CB}" dt="2023-04-03T13:45:24.911" v="28" actId="12788"/>
          <ac:cxnSpMkLst>
            <pc:docMk/>
            <pc:sldMasterMk cId="3287802713" sldId="2147483660"/>
            <ac:cxnSpMk id="12" creationId="{B0A766DD-C669-FA22-9952-3F4B95D442C7}"/>
          </ac:cxnSpMkLst>
        </pc:cxnChg>
        <pc:cxnChg chg="add mod">
          <ac:chgData name="Raphael Lima de Paiva" userId="5b3fc9e8aca7c287" providerId="LiveId" clId="{1C6C90A6-94EA-4AB4-9E0E-B449200422CB}" dt="2023-04-03T13:43:45.415" v="23"/>
          <ac:cxnSpMkLst>
            <pc:docMk/>
            <pc:sldMasterMk cId="3287802713" sldId="2147483660"/>
            <ac:cxnSpMk id="23" creationId="{B69E4A2E-F32F-CF5B-7AA7-6D483029CA88}"/>
          </ac:cxnSpMkLst>
        </pc:cxnChg>
      </pc:sldMasterChg>
    </pc:docChg>
  </pc:docChgLst>
  <pc:docChgLst>
    <pc:chgData name="Deborah De Oliveira" userId="2071aae9-9405-4a8b-91d8-291fbad1a9ef" providerId="ADAL" clId="{58B13CEC-5BD8-4764-99F4-C2C367AEB507}"/>
    <pc:docChg chg="custSel modMainMaster">
      <pc:chgData name="Deborah De Oliveira" userId="2071aae9-9405-4a8b-91d8-291fbad1a9ef" providerId="ADAL" clId="{58B13CEC-5BD8-4764-99F4-C2C367AEB507}" dt="2023-04-12T18:04:00.800" v="30" actId="408"/>
      <pc:docMkLst>
        <pc:docMk/>
      </pc:docMkLst>
      <pc:sldMasterChg chg="addSp delSp modSp mod">
        <pc:chgData name="Deborah De Oliveira" userId="2071aae9-9405-4a8b-91d8-291fbad1a9ef" providerId="ADAL" clId="{58B13CEC-5BD8-4764-99F4-C2C367AEB507}" dt="2023-04-12T18:04:00.800" v="30" actId="408"/>
        <pc:sldMasterMkLst>
          <pc:docMk/>
          <pc:sldMasterMk cId="3287802713" sldId="2147483660"/>
        </pc:sldMasterMkLst>
        <pc:spChg chg="mod">
          <ac:chgData name="Deborah De Oliveira" userId="2071aae9-9405-4a8b-91d8-291fbad1a9ef" providerId="ADAL" clId="{58B13CEC-5BD8-4764-99F4-C2C367AEB507}" dt="2023-04-12T18:02:41.401" v="3" actId="165"/>
          <ac:spMkLst>
            <pc:docMk/>
            <pc:sldMasterMk cId="3287802713" sldId="2147483660"/>
            <ac:spMk id="27" creationId="{7D599833-DE91-BA79-FABC-C25A2154B192}"/>
          </ac:spMkLst>
        </pc:spChg>
        <pc:spChg chg="mod">
          <ac:chgData name="Deborah De Oliveira" userId="2071aae9-9405-4a8b-91d8-291fbad1a9ef" providerId="ADAL" clId="{58B13CEC-5BD8-4764-99F4-C2C367AEB507}" dt="2023-04-12T18:02:41.401" v="3" actId="165"/>
          <ac:spMkLst>
            <pc:docMk/>
            <pc:sldMasterMk cId="3287802713" sldId="2147483660"/>
            <ac:spMk id="29" creationId="{EFADF3A4-232E-75CB-9CF8-8195391E5703}"/>
          </ac:spMkLst>
        </pc:spChg>
        <pc:spChg chg="mod">
          <ac:chgData name="Deborah De Oliveira" userId="2071aae9-9405-4a8b-91d8-291fbad1a9ef" providerId="ADAL" clId="{58B13CEC-5BD8-4764-99F4-C2C367AEB507}" dt="2023-04-12T18:02:41.401" v="3" actId="165"/>
          <ac:spMkLst>
            <pc:docMk/>
            <pc:sldMasterMk cId="3287802713" sldId="2147483660"/>
            <ac:spMk id="30" creationId="{A49A4C2A-3B21-E078-E959-47A587EF2B17}"/>
          </ac:spMkLst>
        </pc:spChg>
        <pc:spChg chg="mod">
          <ac:chgData name="Deborah De Oliveira" userId="2071aae9-9405-4a8b-91d8-291fbad1a9ef" providerId="ADAL" clId="{58B13CEC-5BD8-4764-99F4-C2C367AEB507}" dt="2023-04-12T18:02:41.401" v="3" actId="165"/>
          <ac:spMkLst>
            <pc:docMk/>
            <pc:sldMasterMk cId="3287802713" sldId="2147483660"/>
            <ac:spMk id="31" creationId="{75FE0482-2C40-ADBC-7CA8-647E8FB62C8D}"/>
          </ac:spMkLst>
        </pc:spChg>
        <pc:grpChg chg="add del mod">
          <ac:chgData name="Deborah De Oliveira" userId="2071aae9-9405-4a8b-91d8-291fbad1a9ef" providerId="ADAL" clId="{58B13CEC-5BD8-4764-99F4-C2C367AEB507}" dt="2023-04-12T18:02:41.401" v="3" actId="165"/>
          <ac:grpSpMkLst>
            <pc:docMk/>
            <pc:sldMasterMk cId="3287802713" sldId="2147483660"/>
            <ac:grpSpMk id="9" creationId="{8F5C1773-3F46-99F5-5BB5-C17C59652851}"/>
          </ac:grpSpMkLst>
        </pc:grpChg>
        <pc:grpChg chg="del mod topLvl">
          <ac:chgData name="Deborah De Oliveira" userId="2071aae9-9405-4a8b-91d8-291fbad1a9ef" providerId="ADAL" clId="{58B13CEC-5BD8-4764-99F4-C2C367AEB507}" dt="2023-04-12T18:02:44.541" v="4" actId="478"/>
          <ac:grpSpMkLst>
            <pc:docMk/>
            <pc:sldMasterMk cId="3287802713" sldId="2147483660"/>
            <ac:grpSpMk id="10" creationId="{1E31FEE1-7E9B-0053-7120-01651D8C8AD2}"/>
          </ac:grpSpMkLst>
        </pc:grpChg>
        <pc:grpChg chg="mod">
          <ac:chgData name="Deborah De Oliveira" userId="2071aae9-9405-4a8b-91d8-291fbad1a9ef" providerId="ADAL" clId="{58B13CEC-5BD8-4764-99F4-C2C367AEB507}" dt="2023-04-12T18:02:41.401" v="3" actId="165"/>
          <ac:grpSpMkLst>
            <pc:docMk/>
            <pc:sldMasterMk cId="3287802713" sldId="2147483660"/>
            <ac:grpSpMk id="28" creationId="{D7E362DC-B260-D46D-B6BD-6540EE2F2428}"/>
          </ac:grpSpMkLst>
        </pc:grpChg>
        <pc:picChg chg="del">
          <ac:chgData name="Deborah De Oliveira" userId="2071aae9-9405-4a8b-91d8-291fbad1a9ef" providerId="ADAL" clId="{58B13CEC-5BD8-4764-99F4-C2C367AEB507}" dt="2023-04-12T18:02:53.487" v="8" actId="478"/>
          <ac:picMkLst>
            <pc:docMk/>
            <pc:sldMasterMk cId="3287802713" sldId="2147483660"/>
            <ac:picMk id="4" creationId="{3DE0CFA7-AE50-BFA2-2207-7B14D047EDA5}"/>
          </ac:picMkLst>
        </pc:picChg>
        <pc:picChg chg="del">
          <ac:chgData name="Deborah De Oliveira" userId="2071aae9-9405-4a8b-91d8-291fbad1a9ef" providerId="ADAL" clId="{58B13CEC-5BD8-4764-99F4-C2C367AEB507}" dt="2023-04-12T18:02:54.031" v="9" actId="478"/>
          <ac:picMkLst>
            <pc:docMk/>
            <pc:sldMasterMk cId="3287802713" sldId="2147483660"/>
            <ac:picMk id="5" creationId="{BEE2B3D5-D215-6B08-6433-F2CEC25ACF64}"/>
          </ac:picMkLst>
        </pc:picChg>
        <pc:picChg chg="del">
          <ac:chgData name="Deborah De Oliveira" userId="2071aae9-9405-4a8b-91d8-291fbad1a9ef" providerId="ADAL" clId="{58B13CEC-5BD8-4764-99F4-C2C367AEB507}" dt="2023-04-12T18:02:52.969" v="7" actId="478"/>
          <ac:picMkLst>
            <pc:docMk/>
            <pc:sldMasterMk cId="3287802713" sldId="2147483660"/>
            <ac:picMk id="6" creationId="{6B58763F-0FFA-1DBB-776D-A2FD138282FB}"/>
          </ac:picMkLst>
        </pc:picChg>
        <pc:picChg chg="del">
          <ac:chgData name="Deborah De Oliveira" userId="2071aae9-9405-4a8b-91d8-291fbad1a9ef" providerId="ADAL" clId="{58B13CEC-5BD8-4764-99F4-C2C367AEB507}" dt="2023-04-12T18:02:54.511" v="10" actId="478"/>
          <ac:picMkLst>
            <pc:docMk/>
            <pc:sldMasterMk cId="3287802713" sldId="2147483660"/>
            <ac:picMk id="7" creationId="{959E7B22-3387-E2F9-7BBA-E606D1A96FC7}"/>
          </ac:picMkLst>
        </pc:picChg>
        <pc:picChg chg="del">
          <ac:chgData name="Deborah De Oliveira" userId="2071aae9-9405-4a8b-91d8-291fbad1a9ef" providerId="ADAL" clId="{58B13CEC-5BD8-4764-99F4-C2C367AEB507}" dt="2023-04-12T18:02:55.041" v="11" actId="478"/>
          <ac:picMkLst>
            <pc:docMk/>
            <pc:sldMasterMk cId="3287802713" sldId="2147483660"/>
            <ac:picMk id="8" creationId="{9A0F9BE9-D245-9770-30DE-6205E06E4531}"/>
          </ac:picMkLst>
        </pc:picChg>
        <pc:picChg chg="del mod topLvl">
          <ac:chgData name="Deborah De Oliveira" userId="2071aae9-9405-4a8b-91d8-291fbad1a9ef" providerId="ADAL" clId="{58B13CEC-5BD8-4764-99F4-C2C367AEB507}" dt="2023-04-12T18:02:45.626" v="5" actId="478"/>
          <ac:picMkLst>
            <pc:docMk/>
            <pc:sldMasterMk cId="3287802713" sldId="2147483660"/>
            <ac:picMk id="16" creationId="{7204B29A-CF25-F4BE-158E-83EE6B4C6EC0}"/>
          </ac:picMkLst>
        </pc:picChg>
        <pc:picChg chg="del mod topLvl">
          <ac:chgData name="Deborah De Oliveira" userId="2071aae9-9405-4a8b-91d8-291fbad1a9ef" providerId="ADAL" clId="{58B13CEC-5BD8-4764-99F4-C2C367AEB507}" dt="2023-04-12T18:02:46.426" v="6" actId="478"/>
          <ac:picMkLst>
            <pc:docMk/>
            <pc:sldMasterMk cId="3287802713" sldId="2147483660"/>
            <ac:picMk id="18" creationId="{1B8DC610-D39D-C8B4-BB90-ECF568FF1FBC}"/>
          </ac:picMkLst>
        </pc:picChg>
        <pc:picChg chg="mod topLvl">
          <ac:chgData name="Deborah De Oliveira" userId="2071aae9-9405-4a8b-91d8-291fbad1a9ef" providerId="ADAL" clId="{58B13CEC-5BD8-4764-99F4-C2C367AEB507}" dt="2023-04-12T18:04:00.800" v="30" actId="408"/>
          <ac:picMkLst>
            <pc:docMk/>
            <pc:sldMasterMk cId="3287802713" sldId="2147483660"/>
            <ac:picMk id="20" creationId="{DF2E8E7E-0C62-187D-76AC-6A708030C898}"/>
          </ac:picMkLst>
        </pc:picChg>
        <pc:picChg chg="mod topLvl">
          <ac:chgData name="Deborah De Oliveira" userId="2071aae9-9405-4a8b-91d8-291fbad1a9ef" providerId="ADAL" clId="{58B13CEC-5BD8-4764-99F4-C2C367AEB507}" dt="2023-04-12T18:04:00.800" v="30" actId="408"/>
          <ac:picMkLst>
            <pc:docMk/>
            <pc:sldMasterMk cId="3287802713" sldId="2147483660"/>
            <ac:picMk id="21" creationId="{832A02ED-1063-4FBB-7F9D-549ACADEF5E6}"/>
          </ac:picMkLst>
        </pc:picChg>
        <pc:picChg chg="mod topLvl">
          <ac:chgData name="Deborah De Oliveira" userId="2071aae9-9405-4a8b-91d8-291fbad1a9ef" providerId="ADAL" clId="{58B13CEC-5BD8-4764-99F4-C2C367AEB507}" dt="2023-04-12T18:03:54.461" v="29" actId="1076"/>
          <ac:picMkLst>
            <pc:docMk/>
            <pc:sldMasterMk cId="3287802713" sldId="2147483660"/>
            <ac:picMk id="22" creationId="{18B69D65-428C-2340-B2AF-5FDD3BCA5A58}"/>
          </ac:picMkLst>
        </pc:picChg>
        <pc:picChg chg="mod topLvl">
          <ac:chgData name="Deborah De Oliveira" userId="2071aae9-9405-4a8b-91d8-291fbad1a9ef" providerId="ADAL" clId="{58B13CEC-5BD8-4764-99F4-C2C367AEB507}" dt="2023-04-12T18:04:00.800" v="30" actId="408"/>
          <ac:picMkLst>
            <pc:docMk/>
            <pc:sldMasterMk cId="3287802713" sldId="2147483660"/>
            <ac:picMk id="24" creationId="{2C1CE5D7-44B9-4D79-0EF4-C83A843142D2}"/>
          </ac:picMkLst>
        </pc:picChg>
        <pc:picChg chg="mod topLvl">
          <ac:chgData name="Deborah De Oliveira" userId="2071aae9-9405-4a8b-91d8-291fbad1a9ef" providerId="ADAL" clId="{58B13CEC-5BD8-4764-99F4-C2C367AEB507}" dt="2023-04-12T18:03:34.532" v="24" actId="1076"/>
          <ac:picMkLst>
            <pc:docMk/>
            <pc:sldMasterMk cId="3287802713" sldId="2147483660"/>
            <ac:picMk id="25" creationId="{0ADBBBCF-C7DA-091A-5C66-013553A074BB}"/>
          </ac:picMkLst>
        </pc:picChg>
        <pc:picChg chg="mod topLvl">
          <ac:chgData name="Deborah De Oliveira" userId="2071aae9-9405-4a8b-91d8-291fbad1a9ef" providerId="ADAL" clId="{58B13CEC-5BD8-4764-99F4-C2C367AEB507}" dt="2023-04-12T18:04:00.800" v="30" actId="408"/>
          <ac:picMkLst>
            <pc:docMk/>
            <pc:sldMasterMk cId="3287802713" sldId="2147483660"/>
            <ac:picMk id="26" creationId="{3CB96877-DA39-BC46-4A85-3081037F2AA3}"/>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591716B2-9270-F454-086A-A64F4A5DF6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a:extLst>
              <a:ext uri="{FF2B5EF4-FFF2-40B4-BE49-F238E27FC236}">
                <a16:creationId xmlns:a16="http://schemas.microsoft.com/office/drawing/2014/main" id="{0B4370D6-BCF9-C620-EA1D-07BA98BE2FC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B834AE-7A0D-4B8B-9D70-DD79D995AF8F}" type="datetimeFigureOut">
              <a:rPr lang="pt-BR" smtClean="0"/>
              <a:t>12/04/2023</a:t>
            </a:fld>
            <a:endParaRPr lang="pt-BR"/>
          </a:p>
        </p:txBody>
      </p:sp>
      <p:sp>
        <p:nvSpPr>
          <p:cNvPr id="4" name="Espaço Reservado para Rodapé 3">
            <a:extLst>
              <a:ext uri="{FF2B5EF4-FFF2-40B4-BE49-F238E27FC236}">
                <a16:creationId xmlns:a16="http://schemas.microsoft.com/office/drawing/2014/main" id="{693994D3-681B-8E0E-5D02-475AF2F5F62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a:extLst>
              <a:ext uri="{FF2B5EF4-FFF2-40B4-BE49-F238E27FC236}">
                <a16:creationId xmlns:a16="http://schemas.microsoft.com/office/drawing/2014/main" id="{3387540B-DBE0-7B9C-6F21-308936ECD55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9FDE0D-4B67-4975-B4CE-419BD53D7ADA}" type="slidenum">
              <a:rPr lang="pt-BR" smtClean="0"/>
              <a:t>‹nº›</a:t>
            </a:fld>
            <a:endParaRPr lang="pt-BR"/>
          </a:p>
        </p:txBody>
      </p:sp>
    </p:spTree>
    <p:extLst>
      <p:ext uri="{BB962C8B-B14F-4D97-AF65-F5344CB8AC3E}">
        <p14:creationId xmlns:p14="http://schemas.microsoft.com/office/powerpoint/2010/main" val="30067936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a:prstGeom prst="rect">
            <a:avLst/>
          </a:prstGeom>
        </p:spPr>
        <p:txBody>
          <a:bodyPr anchor="b"/>
          <a:lstStyle>
            <a:lvl1pPr algn="ctr">
              <a:defRPr sz="21259"/>
            </a:lvl1pPr>
          </a:lstStyle>
          <a:p>
            <a:r>
              <a:rPr lang="pt-BR"/>
              <a:t>Clique para editar o título Mestre</a:t>
            </a:r>
            <a:endParaRPr lang="en-US" dirty="0"/>
          </a:p>
        </p:txBody>
      </p:sp>
      <p:sp>
        <p:nvSpPr>
          <p:cNvPr id="3" name="Subtitle 2"/>
          <p:cNvSpPr>
            <a:spLocks noGrp="1"/>
          </p:cNvSpPr>
          <p:nvPr>
            <p:ph type="subTitle" idx="1"/>
          </p:nvPr>
        </p:nvSpPr>
        <p:spPr>
          <a:xfrm>
            <a:off x="4049911" y="22690338"/>
            <a:ext cx="24299466" cy="10430151"/>
          </a:xfrm>
          <a:prstGeom prst="rect">
            <a:avLst/>
          </a:prstGeo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4184377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2227451" y="11500170"/>
            <a:ext cx="27944386" cy="27410408"/>
          </a:xfrm>
          <a:prstGeom prst="rect">
            <a:avLst/>
          </a:prstGeo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4212542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a:prstGeom prst="rect">
            <a:avLst/>
          </a:prstGeo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453" y="2300034"/>
            <a:ext cx="20553298" cy="36610544"/>
          </a:xfrm>
          <a:prstGeom prst="rect">
            <a:avLst/>
          </a:prstGeo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3004940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pt-BR"/>
              <a:t>Clique para editar o título Mestre</a:t>
            </a:r>
            <a:endParaRPr lang="en-US" dirty="0"/>
          </a:p>
        </p:txBody>
      </p:sp>
      <p:sp>
        <p:nvSpPr>
          <p:cNvPr id="3" name="Content Placeholder 2"/>
          <p:cNvSpPr>
            <a:spLocks noGrp="1"/>
          </p:cNvSpPr>
          <p:nvPr>
            <p:ph idx="1"/>
          </p:nvPr>
        </p:nvSpPr>
        <p:spPr>
          <a:xfrm>
            <a:off x="2227451" y="11500170"/>
            <a:ext cx="27944386" cy="27410408"/>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1626961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a:prstGeom prst="rect">
            <a:avLst/>
          </a:prstGeom>
        </p:spPr>
        <p:txBody>
          <a:bodyPr anchor="b"/>
          <a:lstStyle>
            <a:lvl1pPr>
              <a:defRPr sz="21259"/>
            </a:lvl1pPr>
          </a:lstStyle>
          <a:p>
            <a:r>
              <a:rPr lang="pt-BR"/>
              <a:t>Clique para editar o título Mestre</a:t>
            </a:r>
            <a:endParaRPr lang="en-US" dirty="0"/>
          </a:p>
        </p:txBody>
      </p:sp>
      <p:sp>
        <p:nvSpPr>
          <p:cNvPr id="3" name="Text Placeholder 2"/>
          <p:cNvSpPr>
            <a:spLocks noGrp="1"/>
          </p:cNvSpPr>
          <p:nvPr>
            <p:ph type="body" idx="1"/>
          </p:nvPr>
        </p:nvSpPr>
        <p:spPr>
          <a:xfrm>
            <a:off x="2210578" y="28910440"/>
            <a:ext cx="27944386" cy="9450136"/>
          </a:xfrm>
          <a:prstGeom prst="rect">
            <a:avLst/>
          </a:prstGeo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228226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451" y="11500170"/>
            <a:ext cx="13769697" cy="27410408"/>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140" y="11500170"/>
            <a:ext cx="13769697" cy="27410408"/>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1808518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a:prstGeom prst="rect">
            <a:avLst/>
          </a:prstGeo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675" y="10590160"/>
            <a:ext cx="13706415"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4" name="Content Placeholder 3"/>
          <p:cNvSpPr>
            <a:spLocks noGrp="1"/>
          </p:cNvSpPr>
          <p:nvPr>
            <p:ph sz="half" idx="2"/>
          </p:nvPr>
        </p:nvSpPr>
        <p:spPr>
          <a:xfrm>
            <a:off x="2231675" y="15780233"/>
            <a:ext cx="13706415" cy="23210346"/>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142" y="10590160"/>
            <a:ext cx="13773917"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6" name="Content Placeholder 5"/>
          <p:cNvSpPr>
            <a:spLocks noGrp="1"/>
          </p:cNvSpPr>
          <p:nvPr>
            <p:ph sz="quarter" idx="4"/>
          </p:nvPr>
        </p:nvSpPr>
        <p:spPr>
          <a:xfrm>
            <a:off x="16402142" y="15780233"/>
            <a:ext cx="13773917" cy="23210346"/>
          </a:xfrm>
          <a:prstGeom prst="rect">
            <a:avLst/>
          </a:prstGeo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8" name="Footer Placeholder 7"/>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9" name="Slide Number Placeholder 8"/>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3883836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pt-BR"/>
              <a:t>Clique para editar o título Mestre</a:t>
            </a:r>
            <a:endParaRPr lang="en-US" dirty="0"/>
          </a:p>
        </p:txBody>
      </p:sp>
      <p:sp>
        <p:nvSpPr>
          <p:cNvPr id="3" name="Date Placeholder 2"/>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4" name="Footer Placeholder 3"/>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5" name="Slide Number Placeholder 4"/>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1178432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3" name="Footer Placeholder 2"/>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4" name="Slide Number Placeholder 3"/>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1083807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pt-BR"/>
              <a:t>Clique para editar o título Mestre</a:t>
            </a:r>
            <a:endParaRPr lang="en-US" dirty="0"/>
          </a:p>
        </p:txBody>
      </p:sp>
      <p:sp>
        <p:nvSpPr>
          <p:cNvPr id="3" name="Content Placeholder 2"/>
          <p:cNvSpPr>
            <a:spLocks noGrp="1"/>
          </p:cNvSpPr>
          <p:nvPr>
            <p:ph idx="1"/>
          </p:nvPr>
        </p:nvSpPr>
        <p:spPr>
          <a:xfrm>
            <a:off x="13773917" y="6220102"/>
            <a:ext cx="16402140" cy="30700453"/>
          </a:xfrm>
          <a:prstGeom prst="rect">
            <a:avLst/>
          </a:prstGeo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406172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3917" y="6220102"/>
            <a:ext cx="16402140" cy="30700453"/>
          </a:xfrm>
          <a:prstGeom prst="rect">
            <a:avLst/>
          </a:prstGeo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a:t>Clique no ícone para adicionar uma imagem</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99C215CF-B35B-4E89-B4AA-07997AF8B529}" type="datetimeFigureOut">
              <a:rPr lang="pt-BR" smtClean="0"/>
              <a:t>12/04/2023</a:t>
            </a:fld>
            <a:endParaRPr lang="pt-BR"/>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pt-BR"/>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56E85F7C-191C-40B6-8070-9D896BEFCF4F}" type="slidenum">
              <a:rPr lang="pt-BR" smtClean="0"/>
              <a:t>‹nº›</a:t>
            </a:fld>
            <a:endParaRPr lang="pt-BR"/>
          </a:p>
        </p:txBody>
      </p:sp>
    </p:spTree>
    <p:extLst>
      <p:ext uri="{BB962C8B-B14F-4D97-AF65-F5344CB8AC3E}">
        <p14:creationId xmlns:p14="http://schemas.microsoft.com/office/powerpoint/2010/main" val="1954345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jpeg"/><Relationship Id="rId20" Type="http://schemas.openxmlformats.org/officeDocument/2006/relationships/image" Target="../media/image8.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CaixaDeTexto 10">
            <a:extLst>
              <a:ext uri="{FF2B5EF4-FFF2-40B4-BE49-F238E27FC236}">
                <a16:creationId xmlns:a16="http://schemas.microsoft.com/office/drawing/2014/main" id="{76300997-90D7-3882-E34B-1829D7AD68E2}"/>
              </a:ext>
            </a:extLst>
          </p:cNvPr>
          <p:cNvSpPr txBox="1"/>
          <p:nvPr/>
        </p:nvSpPr>
        <p:spPr>
          <a:xfrm>
            <a:off x="673768" y="2124789"/>
            <a:ext cx="21175579" cy="2369880"/>
          </a:xfrm>
          <a:prstGeom prst="rect">
            <a:avLst/>
          </a:prstGeom>
          <a:noFill/>
        </p:spPr>
        <p:txBody>
          <a:bodyPr wrap="square">
            <a:spAutoFit/>
          </a:bodyPr>
          <a:lstStyle/>
          <a:p>
            <a:pPr algn="ctr"/>
            <a:r>
              <a:rPr lang="pt-BR" sz="5200" b="1" dirty="0">
                <a:solidFill>
                  <a:srgbClr val="00006B"/>
                </a:solidFill>
                <a:latin typeface="Arial" panose="020B0604020202020204" pitchFamily="34" charset="0"/>
                <a:cs typeface="Arial" panose="020B0604020202020204" pitchFamily="34" charset="0"/>
              </a:rPr>
              <a:t>XII </a:t>
            </a:r>
            <a:r>
              <a:rPr lang="en-US" sz="5200" b="1" dirty="0">
                <a:solidFill>
                  <a:srgbClr val="00006B"/>
                </a:solidFill>
                <a:latin typeface="Arial" panose="020B0604020202020204" pitchFamily="34" charset="0"/>
                <a:cs typeface="Arial" panose="020B0604020202020204" pitchFamily="34" charset="0"/>
              </a:rPr>
              <a:t>BRAZILIAN MANUFACTURING ENGINEERING CONGRESS</a:t>
            </a:r>
            <a:endParaRPr lang="pt-BR" sz="5200" b="1" dirty="0">
              <a:solidFill>
                <a:srgbClr val="00006B"/>
              </a:solidFill>
              <a:latin typeface="Arial" panose="020B0604020202020204" pitchFamily="34" charset="0"/>
              <a:cs typeface="Arial" panose="020B0604020202020204" pitchFamily="34" charset="0"/>
            </a:endParaRPr>
          </a:p>
          <a:p>
            <a:pPr algn="ctr"/>
            <a:endParaRPr lang="en-US" sz="4800" dirty="0">
              <a:latin typeface="Arial" panose="020B0604020202020204" pitchFamily="34" charset="0"/>
              <a:cs typeface="Arial" panose="020B0604020202020204" pitchFamily="34" charset="0"/>
            </a:endParaRPr>
          </a:p>
          <a:p>
            <a:pPr algn="ctr"/>
            <a:r>
              <a:rPr lang="pt-BR" sz="4800" dirty="0">
                <a:latin typeface="Arial" panose="020B0604020202020204" pitchFamily="34" charset="0"/>
                <a:cs typeface="Arial" panose="020B0604020202020204" pitchFamily="34" charset="0"/>
              </a:rPr>
              <a:t>10th </a:t>
            </a:r>
            <a:r>
              <a:rPr lang="en-US" sz="4800" dirty="0">
                <a:latin typeface="Arial" panose="020B0604020202020204" pitchFamily="34" charset="0"/>
                <a:cs typeface="Arial" panose="020B0604020202020204" pitchFamily="34" charset="0"/>
              </a:rPr>
              <a:t>to</a:t>
            </a:r>
            <a:r>
              <a:rPr lang="pt-BR" sz="4800" dirty="0">
                <a:latin typeface="Arial" panose="020B0604020202020204" pitchFamily="34" charset="0"/>
                <a:cs typeface="Arial" panose="020B0604020202020204" pitchFamily="34" charset="0"/>
              </a:rPr>
              <a:t> 12th May 2023, </a:t>
            </a:r>
            <a:r>
              <a:rPr lang="en-US" sz="4800" dirty="0">
                <a:latin typeface="Arial" panose="020B0604020202020204" pitchFamily="34" charset="0"/>
                <a:cs typeface="Arial" panose="020B0604020202020204" pitchFamily="34" charset="0"/>
              </a:rPr>
              <a:t>Brasilia-DF</a:t>
            </a:r>
            <a:r>
              <a:rPr lang="pt-BR" sz="4800" dirty="0">
                <a:latin typeface="Arial" panose="020B0604020202020204" pitchFamily="34" charset="0"/>
                <a:cs typeface="Arial" panose="020B0604020202020204" pitchFamily="34" charset="0"/>
              </a:rPr>
              <a:t>, </a:t>
            </a:r>
            <a:r>
              <a:rPr lang="en-US" sz="4800" dirty="0">
                <a:latin typeface="Arial" panose="020B0604020202020204" pitchFamily="34" charset="0"/>
                <a:cs typeface="Arial" panose="020B0604020202020204" pitchFamily="34" charset="0"/>
              </a:rPr>
              <a:t>Brazil</a:t>
            </a:r>
          </a:p>
        </p:txBody>
      </p:sp>
      <p:cxnSp>
        <p:nvCxnSpPr>
          <p:cNvPr id="12" name="Conector reto 11">
            <a:extLst>
              <a:ext uri="{FF2B5EF4-FFF2-40B4-BE49-F238E27FC236}">
                <a16:creationId xmlns:a16="http://schemas.microsoft.com/office/drawing/2014/main" id="{B0A766DD-C669-FA22-9952-3F4B95D442C7}"/>
              </a:ext>
            </a:extLst>
          </p:cNvPr>
          <p:cNvCxnSpPr>
            <a:cxnSpLocks/>
          </p:cNvCxnSpPr>
          <p:nvPr/>
        </p:nvCxnSpPr>
        <p:spPr>
          <a:xfrm>
            <a:off x="899644" y="6151200"/>
            <a:ext cx="30600000" cy="0"/>
          </a:xfrm>
          <a:prstGeom prst="line">
            <a:avLst/>
          </a:prstGeom>
          <a:ln>
            <a:solidFill>
              <a:srgbClr val="00006B"/>
            </a:solidFill>
          </a:ln>
        </p:spPr>
        <p:style>
          <a:lnRef idx="1">
            <a:schemeClr val="accent1"/>
          </a:lnRef>
          <a:fillRef idx="0">
            <a:schemeClr val="accent1"/>
          </a:fillRef>
          <a:effectRef idx="0">
            <a:schemeClr val="accent1"/>
          </a:effectRef>
          <a:fontRef idx="minor">
            <a:schemeClr val="tx1"/>
          </a:fontRef>
        </p:style>
      </p:cxnSp>
      <p:pic>
        <p:nvPicPr>
          <p:cNvPr id="13" name="Imagem 12" descr="Logotipo&#10;&#10;Descrição gerada automaticamente">
            <a:extLst>
              <a:ext uri="{FF2B5EF4-FFF2-40B4-BE49-F238E27FC236}">
                <a16:creationId xmlns:a16="http://schemas.microsoft.com/office/drawing/2014/main" id="{EF8F33B6-98BB-FF4E-68B1-664D0DD408CE}"/>
              </a:ext>
            </a:extLst>
          </p:cNvPr>
          <p:cNvPicPr>
            <a:picLocks noChangeAspect="1"/>
          </p:cNvPicPr>
          <p:nvPr/>
        </p:nvPicPr>
        <p:blipFill rotWithShape="1">
          <a:blip r:embed="rId13">
            <a:extLst>
              <a:ext uri="{28A0092B-C50C-407E-A947-70E740481C1C}">
                <a14:useLocalDpi xmlns:a14="http://schemas.microsoft.com/office/drawing/2010/main" val="0"/>
              </a:ext>
            </a:extLst>
          </a:blip>
          <a:srcRect l="11391" t="22256" r="9560" b="35718"/>
          <a:stretch/>
        </p:blipFill>
        <p:spPr>
          <a:xfrm>
            <a:off x="21849347" y="584261"/>
            <a:ext cx="10174642" cy="3861460"/>
          </a:xfrm>
          <a:prstGeom prst="rect">
            <a:avLst/>
          </a:prstGeom>
        </p:spPr>
      </p:pic>
      <p:sp>
        <p:nvSpPr>
          <p:cNvPr id="14" name="CaixaDeTexto 13">
            <a:extLst>
              <a:ext uri="{FF2B5EF4-FFF2-40B4-BE49-F238E27FC236}">
                <a16:creationId xmlns:a16="http://schemas.microsoft.com/office/drawing/2014/main" id="{7BD2BEEF-4109-2A50-8402-CC3C66660BC2}"/>
              </a:ext>
            </a:extLst>
          </p:cNvPr>
          <p:cNvSpPr txBox="1"/>
          <p:nvPr/>
        </p:nvSpPr>
        <p:spPr>
          <a:xfrm>
            <a:off x="23749489" y="4281905"/>
            <a:ext cx="5288101" cy="1200329"/>
          </a:xfrm>
          <a:prstGeom prst="rect">
            <a:avLst/>
          </a:prstGeom>
          <a:noFill/>
        </p:spPr>
        <p:txBody>
          <a:bodyPr wrap="square" rtlCol="0">
            <a:spAutoFit/>
          </a:bodyPr>
          <a:lstStyle/>
          <a:p>
            <a:r>
              <a:rPr lang="en-US" sz="3600" i="0" dirty="0">
                <a:solidFill>
                  <a:srgbClr val="00006B"/>
                </a:solidFill>
                <a:effectLst/>
                <a:latin typeface="Open Sans" pitchFamily="2" charset="0"/>
              </a:rPr>
              <a:t>Brazilian</a:t>
            </a:r>
            <a:r>
              <a:rPr lang="pt-BR" sz="3600" i="0" dirty="0">
                <a:solidFill>
                  <a:srgbClr val="00006B"/>
                </a:solidFill>
                <a:effectLst/>
                <a:latin typeface="Open Sans" pitchFamily="2" charset="0"/>
              </a:rPr>
              <a:t> Manufacturing </a:t>
            </a:r>
            <a:r>
              <a:rPr lang="en-PH" sz="3600" i="0" dirty="0">
                <a:solidFill>
                  <a:srgbClr val="00006B"/>
                </a:solidFill>
                <a:effectLst/>
                <a:latin typeface="Open Sans" pitchFamily="2" charset="0"/>
              </a:rPr>
              <a:t>Engineering</a:t>
            </a:r>
            <a:r>
              <a:rPr lang="pt-BR" sz="3600" i="0" dirty="0">
                <a:solidFill>
                  <a:srgbClr val="00006B"/>
                </a:solidFill>
                <a:effectLst/>
                <a:latin typeface="Open Sans" pitchFamily="2" charset="0"/>
              </a:rPr>
              <a:t> Congress</a:t>
            </a:r>
            <a:endParaRPr lang="pt-BR" sz="3600" dirty="0">
              <a:solidFill>
                <a:srgbClr val="00006B"/>
              </a:solidFill>
            </a:endParaRPr>
          </a:p>
        </p:txBody>
      </p:sp>
      <p:sp>
        <p:nvSpPr>
          <p:cNvPr id="15" name="CaixaDeTexto 14">
            <a:extLst>
              <a:ext uri="{FF2B5EF4-FFF2-40B4-BE49-F238E27FC236}">
                <a16:creationId xmlns:a16="http://schemas.microsoft.com/office/drawing/2014/main" id="{6F91F92E-7E23-E070-ED63-262C4070DA7F}"/>
              </a:ext>
            </a:extLst>
          </p:cNvPr>
          <p:cNvSpPr txBox="1"/>
          <p:nvPr userDrawn="1"/>
        </p:nvSpPr>
        <p:spPr>
          <a:xfrm>
            <a:off x="848782" y="39740590"/>
            <a:ext cx="3345211" cy="646331"/>
          </a:xfrm>
          <a:prstGeom prst="rect">
            <a:avLst/>
          </a:prstGeom>
          <a:noFill/>
        </p:spPr>
        <p:txBody>
          <a:bodyPr wrap="square" rtlCol="0">
            <a:spAutoFit/>
          </a:bodyPr>
          <a:lstStyle/>
          <a:p>
            <a:r>
              <a:rPr lang="pt-BR" sz="3600" b="1" dirty="0">
                <a:solidFill>
                  <a:srgbClr val="00006B"/>
                </a:solidFill>
                <a:latin typeface="Arial" panose="020B0604020202020204" pitchFamily="34" charset="0"/>
                <a:cs typeface="Arial" panose="020B0604020202020204" pitchFamily="34" charset="0"/>
              </a:rPr>
              <a:t>PROMOTER:</a:t>
            </a:r>
          </a:p>
        </p:txBody>
      </p:sp>
      <p:sp>
        <p:nvSpPr>
          <p:cNvPr id="17" name="CaixaDeTexto 16">
            <a:extLst>
              <a:ext uri="{FF2B5EF4-FFF2-40B4-BE49-F238E27FC236}">
                <a16:creationId xmlns:a16="http://schemas.microsoft.com/office/drawing/2014/main" id="{79524E1A-9B0D-82F3-DE6B-32A528E319F1}"/>
              </a:ext>
            </a:extLst>
          </p:cNvPr>
          <p:cNvSpPr txBox="1"/>
          <p:nvPr userDrawn="1"/>
        </p:nvSpPr>
        <p:spPr>
          <a:xfrm>
            <a:off x="4904037" y="39740590"/>
            <a:ext cx="3345211" cy="646331"/>
          </a:xfrm>
          <a:prstGeom prst="rect">
            <a:avLst/>
          </a:prstGeom>
          <a:noFill/>
        </p:spPr>
        <p:txBody>
          <a:bodyPr wrap="square" rtlCol="0">
            <a:spAutoFit/>
          </a:bodyPr>
          <a:lstStyle/>
          <a:p>
            <a:r>
              <a:rPr lang="pt-BR" sz="3600" b="1" dirty="0">
                <a:solidFill>
                  <a:srgbClr val="00006B"/>
                </a:solidFill>
                <a:latin typeface="Arial" panose="020B0604020202020204" pitchFamily="34" charset="0"/>
                <a:cs typeface="Arial" panose="020B0604020202020204" pitchFamily="34" charset="0"/>
              </a:rPr>
              <a:t>ORGANIZER:</a:t>
            </a:r>
          </a:p>
        </p:txBody>
      </p:sp>
      <p:sp>
        <p:nvSpPr>
          <p:cNvPr id="19" name="CaixaDeTexto 18">
            <a:extLst>
              <a:ext uri="{FF2B5EF4-FFF2-40B4-BE49-F238E27FC236}">
                <a16:creationId xmlns:a16="http://schemas.microsoft.com/office/drawing/2014/main" id="{5DF41725-7985-9FB4-3EAD-A42C65A1DC44}"/>
              </a:ext>
            </a:extLst>
          </p:cNvPr>
          <p:cNvSpPr txBox="1"/>
          <p:nvPr userDrawn="1"/>
        </p:nvSpPr>
        <p:spPr>
          <a:xfrm>
            <a:off x="8893458" y="39740590"/>
            <a:ext cx="3345211" cy="646331"/>
          </a:xfrm>
          <a:prstGeom prst="rect">
            <a:avLst/>
          </a:prstGeom>
          <a:noFill/>
        </p:spPr>
        <p:txBody>
          <a:bodyPr wrap="square" rtlCol="0">
            <a:spAutoFit/>
          </a:bodyPr>
          <a:lstStyle/>
          <a:p>
            <a:r>
              <a:rPr lang="pt-BR" sz="3600" b="1" dirty="0">
                <a:solidFill>
                  <a:srgbClr val="00006B"/>
                </a:solidFill>
                <a:latin typeface="Arial" panose="020B0604020202020204" pitchFamily="34" charset="0"/>
                <a:cs typeface="Arial" panose="020B0604020202020204" pitchFamily="34" charset="0"/>
              </a:rPr>
              <a:t>PARTNERS:</a:t>
            </a:r>
          </a:p>
        </p:txBody>
      </p:sp>
      <p:cxnSp>
        <p:nvCxnSpPr>
          <p:cNvPr id="23" name="Conector reto 22">
            <a:extLst>
              <a:ext uri="{FF2B5EF4-FFF2-40B4-BE49-F238E27FC236}">
                <a16:creationId xmlns:a16="http://schemas.microsoft.com/office/drawing/2014/main" id="{B69E4A2E-F32F-CF5B-7AA7-6D483029CA88}"/>
              </a:ext>
            </a:extLst>
          </p:cNvPr>
          <p:cNvCxnSpPr>
            <a:cxnSpLocks/>
          </p:cNvCxnSpPr>
          <p:nvPr userDrawn="1"/>
        </p:nvCxnSpPr>
        <p:spPr>
          <a:xfrm>
            <a:off x="899644" y="39420800"/>
            <a:ext cx="30600000" cy="0"/>
          </a:xfrm>
          <a:prstGeom prst="line">
            <a:avLst/>
          </a:prstGeom>
          <a:ln>
            <a:solidFill>
              <a:srgbClr val="00006B"/>
            </a:solidFill>
          </a:ln>
        </p:spPr>
        <p:style>
          <a:lnRef idx="1">
            <a:schemeClr val="accent1"/>
          </a:lnRef>
          <a:fillRef idx="0">
            <a:schemeClr val="accent1"/>
          </a:fillRef>
          <a:effectRef idx="0">
            <a:schemeClr val="accent1"/>
          </a:effectRef>
          <a:fontRef idx="minor">
            <a:schemeClr val="tx1"/>
          </a:fontRef>
        </p:style>
      </p:cxnSp>
      <p:pic>
        <p:nvPicPr>
          <p:cNvPr id="2" name="Picture 2" descr="INPE/2º CubeDesign">
            <a:extLst>
              <a:ext uri="{FF2B5EF4-FFF2-40B4-BE49-F238E27FC236}">
                <a16:creationId xmlns:a16="http://schemas.microsoft.com/office/drawing/2014/main" id="{0AC53E06-E2B4-AB6B-0B07-599B7307D204}"/>
              </a:ext>
            </a:extLst>
          </p:cNvPr>
          <p:cNvPicPr/>
          <p:nvPr userDrawn="1"/>
        </p:nvPicPr>
        <p:blipFill rotWithShape="1">
          <a:blip r:embed="rId14">
            <a:extLst>
              <a:ext uri="{28A0092B-C50C-407E-A947-70E740481C1C}">
                <a14:useLocalDpi xmlns:a14="http://schemas.microsoft.com/office/drawing/2010/main" val="0"/>
              </a:ext>
            </a:extLst>
          </a:blip>
          <a:srcRect t="28561" b="20896"/>
          <a:stretch/>
        </p:blipFill>
        <p:spPr bwMode="auto">
          <a:xfrm>
            <a:off x="770522" y="40775308"/>
            <a:ext cx="3875217" cy="127313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a:extLst>
              <a:ext uri="{FF2B5EF4-FFF2-40B4-BE49-F238E27FC236}">
                <a16:creationId xmlns:a16="http://schemas.microsoft.com/office/drawing/2014/main" id="{6C83C85C-344C-F76C-A846-71194CD112D7}"/>
              </a:ext>
            </a:extLst>
          </p:cNvPr>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5071404" y="40752582"/>
            <a:ext cx="2637175" cy="1318588"/>
          </a:xfrm>
          <a:prstGeom prst="rect">
            <a:avLst/>
          </a:prstGeom>
          <a:noFill/>
          <a:extLst>
            <a:ext uri="{909E8E84-426E-40DD-AFC4-6F175D3DCCD1}">
              <a14:hiddenFill xmlns:a14="http://schemas.microsoft.com/office/drawing/2010/main">
                <a:solidFill>
                  <a:srgbClr val="FFFFFF"/>
                </a:solidFill>
              </a14:hiddenFill>
            </a:ext>
          </a:extLst>
        </p:spPr>
      </p:pic>
      <p:pic>
        <p:nvPicPr>
          <p:cNvPr id="20" name="Imagem 19" descr="Desenho com traços pretos em fundo branco e letras pretas em fundo branco&#10;&#10;Descrição gerada automaticamente com confiança média">
            <a:extLst>
              <a:ext uri="{FF2B5EF4-FFF2-40B4-BE49-F238E27FC236}">
                <a16:creationId xmlns:a16="http://schemas.microsoft.com/office/drawing/2014/main" id="{DF2E8E7E-0C62-187D-76AC-6A708030C898}"/>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7740121" y="41008463"/>
            <a:ext cx="2902269" cy="1039981"/>
          </a:xfrm>
          <a:prstGeom prst="rect">
            <a:avLst/>
          </a:prstGeom>
        </p:spPr>
      </p:pic>
      <p:pic>
        <p:nvPicPr>
          <p:cNvPr id="21" name="Imagem 20" descr="Logotipo&#10;&#10;Descrição gerada automaticamente">
            <a:extLst>
              <a:ext uri="{FF2B5EF4-FFF2-40B4-BE49-F238E27FC236}">
                <a16:creationId xmlns:a16="http://schemas.microsoft.com/office/drawing/2014/main" id="{832A02ED-1063-4FBB-7F9D-549ACADEF5E6}"/>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21672859" y="40918914"/>
            <a:ext cx="3557609" cy="1039981"/>
          </a:xfrm>
          <a:prstGeom prst="rect">
            <a:avLst/>
          </a:prstGeom>
        </p:spPr>
      </p:pic>
      <p:pic>
        <p:nvPicPr>
          <p:cNvPr id="22" name="Imagem 21" descr="Uma imagem contendo Diagrama&#10;&#10;Descrição gerada automaticamente">
            <a:extLst>
              <a:ext uri="{FF2B5EF4-FFF2-40B4-BE49-F238E27FC236}">
                <a16:creationId xmlns:a16="http://schemas.microsoft.com/office/drawing/2014/main" id="{18B69D65-428C-2340-B2AF-5FDD3BCA5A58}"/>
              </a:ext>
            </a:extLst>
          </p:cNvPr>
          <p:cNvPicPr>
            <a:picLocks noChangeAspect="1"/>
          </p:cNvPicPr>
          <p:nvPr/>
        </p:nvPicPr>
        <p:blipFill rotWithShape="1">
          <a:blip r:embed="rId18">
            <a:extLst>
              <a:ext uri="{28A0092B-C50C-407E-A947-70E740481C1C}">
                <a14:useLocalDpi xmlns:a14="http://schemas.microsoft.com/office/drawing/2010/main" val="0"/>
              </a:ext>
            </a:extLst>
          </a:blip>
          <a:srcRect l="-1" r="61068" b="5904"/>
          <a:stretch/>
        </p:blipFill>
        <p:spPr>
          <a:xfrm>
            <a:off x="30501220" y="40891884"/>
            <a:ext cx="1127546" cy="1039981"/>
          </a:xfrm>
          <a:prstGeom prst="rect">
            <a:avLst/>
          </a:prstGeom>
        </p:spPr>
      </p:pic>
      <p:pic>
        <p:nvPicPr>
          <p:cNvPr id="24" name="Imagem 23" descr="Logotipo&#10;&#10;Descrição gerada automaticamente">
            <a:extLst>
              <a:ext uri="{FF2B5EF4-FFF2-40B4-BE49-F238E27FC236}">
                <a16:creationId xmlns:a16="http://schemas.microsoft.com/office/drawing/2014/main" id="{2C1CE5D7-44B9-4D79-0EF4-C83A843142D2}"/>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26260937" y="40891884"/>
            <a:ext cx="3209815" cy="1039981"/>
          </a:xfrm>
          <a:prstGeom prst="rect">
            <a:avLst/>
          </a:prstGeom>
        </p:spPr>
      </p:pic>
      <p:pic>
        <p:nvPicPr>
          <p:cNvPr id="25" name="Imagem 24" descr="Uma imagem contendo Texto&#10;&#10;Descrição gerada automaticamente">
            <a:extLst>
              <a:ext uri="{FF2B5EF4-FFF2-40B4-BE49-F238E27FC236}">
                <a16:creationId xmlns:a16="http://schemas.microsoft.com/office/drawing/2014/main" id="{0ADBBBCF-C7DA-091A-5C66-013553A074B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8614502" y="40775308"/>
            <a:ext cx="4021259" cy="1299976"/>
          </a:xfrm>
          <a:prstGeom prst="rect">
            <a:avLst/>
          </a:prstGeom>
        </p:spPr>
      </p:pic>
      <p:pic>
        <p:nvPicPr>
          <p:cNvPr id="26" name="Imagem 25" descr="Logotipo&#10;&#10;Descrição gerada automaticamente">
            <a:extLst>
              <a:ext uri="{FF2B5EF4-FFF2-40B4-BE49-F238E27FC236}">
                <a16:creationId xmlns:a16="http://schemas.microsoft.com/office/drawing/2014/main" id="{3CB96877-DA39-BC46-4A85-3081037F2AA3}"/>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13666230" y="40861926"/>
            <a:ext cx="3043422" cy="1299976"/>
          </a:xfrm>
          <a:prstGeom prst="rect">
            <a:avLst/>
          </a:prstGeom>
        </p:spPr>
      </p:pic>
    </p:spTree>
    <p:extLst>
      <p:ext uri="{BB962C8B-B14F-4D97-AF65-F5344CB8AC3E}">
        <p14:creationId xmlns:p14="http://schemas.microsoft.com/office/powerpoint/2010/main" val="32878027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tângulo 41">
            <a:extLst>
              <a:ext uri="{FF2B5EF4-FFF2-40B4-BE49-F238E27FC236}">
                <a16:creationId xmlns:a16="http://schemas.microsoft.com/office/drawing/2014/main" id="{D39F5652-8368-7F01-84F2-97862620F912}"/>
              </a:ext>
            </a:extLst>
          </p:cNvPr>
          <p:cNvSpPr/>
          <p:nvPr/>
        </p:nvSpPr>
        <p:spPr>
          <a:xfrm>
            <a:off x="0" y="0"/>
            <a:ext cx="32399288" cy="4320063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pt-BR">
              <a:latin typeface="Arial" panose="020B0604020202020204" pitchFamily="34" charset="0"/>
              <a:cs typeface="Arial" panose="020B0604020202020204" pitchFamily="34" charset="0"/>
            </a:endParaRPr>
          </a:p>
        </p:txBody>
      </p:sp>
      <p:sp>
        <p:nvSpPr>
          <p:cNvPr id="19" name="CaixaDeTexto 18">
            <a:extLst>
              <a:ext uri="{FF2B5EF4-FFF2-40B4-BE49-F238E27FC236}">
                <a16:creationId xmlns:a16="http://schemas.microsoft.com/office/drawing/2014/main" id="{BDC4F397-CCEB-3708-E204-0B4600452949}"/>
              </a:ext>
            </a:extLst>
          </p:cNvPr>
          <p:cNvSpPr txBox="1"/>
          <p:nvPr/>
        </p:nvSpPr>
        <p:spPr>
          <a:xfrm>
            <a:off x="899644" y="10019703"/>
            <a:ext cx="14850000" cy="70788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000" b="1" dirty="0">
                <a:solidFill>
                  <a:srgbClr val="00006B"/>
                </a:solidFill>
                <a:latin typeface="Arial" panose="020B0604020202020204" pitchFamily="34" charset="0"/>
                <a:cs typeface="Arial" panose="020B0604020202020204" pitchFamily="34" charset="0"/>
              </a:rPr>
              <a:t>INTRODUCTION</a:t>
            </a:r>
          </a:p>
        </p:txBody>
      </p:sp>
      <p:sp>
        <p:nvSpPr>
          <p:cNvPr id="20" name="CaixaDeTexto 19">
            <a:extLst>
              <a:ext uri="{FF2B5EF4-FFF2-40B4-BE49-F238E27FC236}">
                <a16:creationId xmlns:a16="http://schemas.microsoft.com/office/drawing/2014/main" id="{668E61DF-CE11-321A-43A9-E568F0CD027F}"/>
              </a:ext>
            </a:extLst>
          </p:cNvPr>
          <p:cNvSpPr txBox="1"/>
          <p:nvPr/>
        </p:nvSpPr>
        <p:spPr>
          <a:xfrm>
            <a:off x="899644" y="23879703"/>
            <a:ext cx="14850000" cy="70788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000" b="1" dirty="0">
                <a:solidFill>
                  <a:srgbClr val="00006B"/>
                </a:solidFill>
                <a:latin typeface="Arial" panose="020B0604020202020204" pitchFamily="34" charset="0"/>
                <a:cs typeface="Arial" panose="020B0604020202020204" pitchFamily="34" charset="0"/>
              </a:rPr>
              <a:t>METHODOLOGY</a:t>
            </a:r>
          </a:p>
        </p:txBody>
      </p:sp>
      <p:sp>
        <p:nvSpPr>
          <p:cNvPr id="21" name="CaixaDeTexto 20">
            <a:extLst>
              <a:ext uri="{FF2B5EF4-FFF2-40B4-BE49-F238E27FC236}">
                <a16:creationId xmlns:a16="http://schemas.microsoft.com/office/drawing/2014/main" id="{2089C05B-972E-30B8-C74B-388D723F9F87}"/>
              </a:ext>
            </a:extLst>
          </p:cNvPr>
          <p:cNvSpPr txBox="1"/>
          <p:nvPr/>
        </p:nvSpPr>
        <p:spPr>
          <a:xfrm>
            <a:off x="16649644" y="10019703"/>
            <a:ext cx="14850000" cy="70788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000" b="1" dirty="0">
                <a:solidFill>
                  <a:srgbClr val="00006B"/>
                </a:solidFill>
                <a:latin typeface="Arial" panose="020B0604020202020204" pitchFamily="34" charset="0"/>
                <a:cs typeface="Arial" panose="020B0604020202020204" pitchFamily="34" charset="0"/>
              </a:rPr>
              <a:t>RESULTS AND DISCUSSIONS</a:t>
            </a:r>
          </a:p>
        </p:txBody>
      </p:sp>
      <p:sp>
        <p:nvSpPr>
          <p:cNvPr id="22" name="CaixaDeTexto 21">
            <a:extLst>
              <a:ext uri="{FF2B5EF4-FFF2-40B4-BE49-F238E27FC236}">
                <a16:creationId xmlns:a16="http://schemas.microsoft.com/office/drawing/2014/main" id="{E10F7AA9-2FA2-2B9F-12E3-2BDC93244133}"/>
              </a:ext>
            </a:extLst>
          </p:cNvPr>
          <p:cNvSpPr txBox="1"/>
          <p:nvPr/>
        </p:nvSpPr>
        <p:spPr>
          <a:xfrm>
            <a:off x="16650000" y="23205603"/>
            <a:ext cx="14850000" cy="70788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000" b="1" dirty="0">
                <a:solidFill>
                  <a:srgbClr val="00006B"/>
                </a:solidFill>
                <a:latin typeface="Arial" panose="020B0604020202020204" pitchFamily="34" charset="0"/>
                <a:cs typeface="Arial" panose="020B0604020202020204" pitchFamily="34" charset="0"/>
              </a:rPr>
              <a:t>CONCLUSIONS</a:t>
            </a:r>
          </a:p>
        </p:txBody>
      </p:sp>
      <p:sp>
        <p:nvSpPr>
          <p:cNvPr id="23" name="CaixaDeTexto 22">
            <a:extLst>
              <a:ext uri="{FF2B5EF4-FFF2-40B4-BE49-F238E27FC236}">
                <a16:creationId xmlns:a16="http://schemas.microsoft.com/office/drawing/2014/main" id="{AA4E5160-C45F-17E4-DDBA-D3EDF3380FC7}"/>
              </a:ext>
            </a:extLst>
          </p:cNvPr>
          <p:cNvSpPr txBox="1"/>
          <p:nvPr/>
        </p:nvSpPr>
        <p:spPr>
          <a:xfrm>
            <a:off x="16631692" y="29325603"/>
            <a:ext cx="14850000" cy="70788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000" b="1" dirty="0">
                <a:solidFill>
                  <a:srgbClr val="00006B"/>
                </a:solidFill>
                <a:latin typeface="Arial" panose="020B0604020202020204" pitchFamily="34" charset="0"/>
                <a:cs typeface="Arial" panose="020B0604020202020204" pitchFamily="34" charset="0"/>
              </a:rPr>
              <a:t>ACKNOWLEDGEMENTS</a:t>
            </a:r>
          </a:p>
        </p:txBody>
      </p:sp>
      <p:sp>
        <p:nvSpPr>
          <p:cNvPr id="24" name="CaixaDeTexto 23">
            <a:extLst>
              <a:ext uri="{FF2B5EF4-FFF2-40B4-BE49-F238E27FC236}">
                <a16:creationId xmlns:a16="http://schemas.microsoft.com/office/drawing/2014/main" id="{D74DA8BF-905C-5F0A-0AAA-CCAE2CC3EF9B}"/>
              </a:ext>
            </a:extLst>
          </p:cNvPr>
          <p:cNvSpPr txBox="1"/>
          <p:nvPr/>
        </p:nvSpPr>
        <p:spPr>
          <a:xfrm>
            <a:off x="16650000" y="31485603"/>
            <a:ext cx="14850000" cy="70788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4000" b="1" dirty="0">
                <a:solidFill>
                  <a:srgbClr val="00006B"/>
                </a:solidFill>
                <a:latin typeface="Arial" panose="020B0604020202020204" pitchFamily="34" charset="0"/>
                <a:cs typeface="Arial" panose="020B0604020202020204" pitchFamily="34" charset="0"/>
              </a:rPr>
              <a:t>REFERERENCES</a:t>
            </a:r>
          </a:p>
        </p:txBody>
      </p:sp>
      <p:sp>
        <p:nvSpPr>
          <p:cNvPr id="25" name="CaixaDeTexto 24">
            <a:extLst>
              <a:ext uri="{FF2B5EF4-FFF2-40B4-BE49-F238E27FC236}">
                <a16:creationId xmlns:a16="http://schemas.microsoft.com/office/drawing/2014/main" id="{273B6FC5-A1F1-295D-07FA-D3EFC2B3F255}"/>
              </a:ext>
            </a:extLst>
          </p:cNvPr>
          <p:cNvSpPr txBox="1"/>
          <p:nvPr/>
        </p:nvSpPr>
        <p:spPr>
          <a:xfrm>
            <a:off x="763420" y="11068417"/>
            <a:ext cx="14850000" cy="12095619"/>
          </a:xfrm>
          <a:prstGeom prst="rect">
            <a:avLst/>
          </a:prstGeom>
          <a:noFill/>
        </p:spPr>
        <p:txBody>
          <a:bodyPr wrap="square" rtlCol="0">
            <a:spAutoFit/>
          </a:bodyPr>
          <a:lstStyle/>
          <a:p>
            <a:pPr algn="just">
              <a:spcAft>
                <a:spcPts val="600"/>
              </a:spcAft>
            </a:pPr>
            <a:r>
              <a:rPr lang="en-US" sz="3000" dirty="0">
                <a:latin typeface="Arial" panose="020B0604020202020204" pitchFamily="34" charset="0"/>
                <a:cs typeface="Arial" panose="020B0604020202020204" pitchFamily="34" charset="0"/>
              </a:rPr>
              <a:t>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 insert introduction text,.</a:t>
            </a:r>
          </a:p>
        </p:txBody>
      </p:sp>
      <p:sp>
        <p:nvSpPr>
          <p:cNvPr id="26" name="CaixaDeTexto 25">
            <a:extLst>
              <a:ext uri="{FF2B5EF4-FFF2-40B4-BE49-F238E27FC236}">
                <a16:creationId xmlns:a16="http://schemas.microsoft.com/office/drawing/2014/main" id="{52B0E224-FFB1-181F-C7A5-7EAAD439B8A1}"/>
              </a:ext>
            </a:extLst>
          </p:cNvPr>
          <p:cNvSpPr txBox="1"/>
          <p:nvPr/>
        </p:nvSpPr>
        <p:spPr>
          <a:xfrm>
            <a:off x="900000" y="24959703"/>
            <a:ext cx="14850000" cy="9325630"/>
          </a:xfrm>
          <a:prstGeom prst="rect">
            <a:avLst/>
          </a:prstGeom>
          <a:noFill/>
        </p:spPr>
        <p:txBody>
          <a:bodyPr wrap="square" rtlCol="0">
            <a:spAutoFit/>
          </a:bodyPr>
          <a:lstStyle/>
          <a:p>
            <a:pPr algn="just">
              <a:spcAft>
                <a:spcPts val="600"/>
              </a:spcAft>
            </a:pPr>
            <a:r>
              <a:rPr lang="en-US" sz="3000" dirty="0">
                <a:latin typeface="Arial" panose="020B0604020202020204" pitchFamily="34" charset="0"/>
                <a:cs typeface="Arial" panose="020B0604020202020204" pitchFamily="34" charset="0"/>
              </a:rPr>
              <a:t>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 insert methodology text.</a:t>
            </a:r>
          </a:p>
        </p:txBody>
      </p:sp>
      <p:sp>
        <p:nvSpPr>
          <p:cNvPr id="27" name="CaixaDeTexto 26">
            <a:extLst>
              <a:ext uri="{FF2B5EF4-FFF2-40B4-BE49-F238E27FC236}">
                <a16:creationId xmlns:a16="http://schemas.microsoft.com/office/drawing/2014/main" id="{8D1C1F22-9124-6290-A918-82AE9D4C5CC3}"/>
              </a:ext>
            </a:extLst>
          </p:cNvPr>
          <p:cNvSpPr txBox="1"/>
          <p:nvPr/>
        </p:nvSpPr>
        <p:spPr>
          <a:xfrm>
            <a:off x="19268560" y="22003932"/>
            <a:ext cx="9704862" cy="553998"/>
          </a:xfrm>
          <a:prstGeom prst="rect">
            <a:avLst/>
          </a:prstGeom>
          <a:noFill/>
        </p:spPr>
        <p:txBody>
          <a:bodyPr wrap="square" rtlCol="0">
            <a:spAutoFit/>
          </a:bodyPr>
          <a:lstStyle/>
          <a:p>
            <a:pPr algn="ctr"/>
            <a:r>
              <a:rPr lang="en-US" sz="3000" dirty="0">
                <a:latin typeface="Arial" panose="020B0604020202020204" pitchFamily="34" charset="0"/>
                <a:cs typeface="Arial" panose="020B0604020202020204" pitchFamily="34" charset="0"/>
              </a:rPr>
              <a:t>Figure 1. Figure example</a:t>
            </a:r>
          </a:p>
        </p:txBody>
      </p:sp>
      <p:sp>
        <p:nvSpPr>
          <p:cNvPr id="28" name="CaixaDeTexto 27">
            <a:extLst>
              <a:ext uri="{FF2B5EF4-FFF2-40B4-BE49-F238E27FC236}">
                <a16:creationId xmlns:a16="http://schemas.microsoft.com/office/drawing/2014/main" id="{F6B3A990-8A5E-4E04-6F21-23C015A92328}"/>
              </a:ext>
            </a:extLst>
          </p:cNvPr>
          <p:cNvSpPr txBox="1"/>
          <p:nvPr/>
        </p:nvSpPr>
        <p:spPr>
          <a:xfrm>
            <a:off x="16649644" y="11099703"/>
            <a:ext cx="14850000" cy="6093976"/>
          </a:xfrm>
          <a:prstGeom prst="rect">
            <a:avLst/>
          </a:prstGeom>
          <a:noFill/>
        </p:spPr>
        <p:txBody>
          <a:bodyPr wrap="square" rtlCol="0">
            <a:spAutoFit/>
          </a:bodyPr>
          <a:lstStyle/>
          <a:p>
            <a:pPr algn="just">
              <a:spcAft>
                <a:spcPts val="600"/>
              </a:spcAft>
            </a:pPr>
            <a:r>
              <a:rPr lang="en-US" sz="3000" dirty="0">
                <a:latin typeface="Arial" panose="020B0604020202020204" pitchFamily="34" charset="0"/>
                <a:cs typeface="Arial" panose="020B0604020202020204" pitchFamily="34" charset="0"/>
              </a:rPr>
              <a:t>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 insert results and discussions text.</a:t>
            </a:r>
          </a:p>
        </p:txBody>
      </p:sp>
      <p:pic>
        <p:nvPicPr>
          <p:cNvPr id="29" name="Imagem 28">
            <a:extLst>
              <a:ext uri="{FF2B5EF4-FFF2-40B4-BE49-F238E27FC236}">
                <a16:creationId xmlns:a16="http://schemas.microsoft.com/office/drawing/2014/main" id="{4745DC8F-9B92-F5B2-F7ED-62665B342078}"/>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0402657" y="17295897"/>
            <a:ext cx="7436668" cy="4708035"/>
          </a:xfrm>
          <a:prstGeom prst="rect">
            <a:avLst/>
          </a:prstGeom>
        </p:spPr>
      </p:pic>
      <p:graphicFrame>
        <p:nvGraphicFramePr>
          <p:cNvPr id="30" name="Tabela 72">
            <a:extLst>
              <a:ext uri="{FF2B5EF4-FFF2-40B4-BE49-F238E27FC236}">
                <a16:creationId xmlns:a16="http://schemas.microsoft.com/office/drawing/2014/main" id="{9EC40A99-66C2-B074-E6EC-A681102471CA}"/>
              </a:ext>
            </a:extLst>
          </p:cNvPr>
          <p:cNvGraphicFramePr>
            <a:graphicFrameLocks noGrp="1"/>
          </p:cNvGraphicFramePr>
          <p:nvPr>
            <p:extLst>
              <p:ext uri="{D42A27DB-BD31-4B8C-83A1-F6EECF244321}">
                <p14:modId xmlns:p14="http://schemas.microsoft.com/office/powerpoint/2010/main" val="1672129969"/>
              </p:ext>
            </p:extLst>
          </p:nvPr>
        </p:nvGraphicFramePr>
        <p:xfrm>
          <a:off x="2021152" y="35990383"/>
          <a:ext cx="12600000" cy="2302647"/>
        </p:xfrm>
        <a:graphic>
          <a:graphicData uri="http://schemas.openxmlformats.org/drawingml/2006/table">
            <a:tbl>
              <a:tblPr firstRow="1" bandRow="1">
                <a:tableStyleId>{74C1A8A3-306A-4EB7-A6B1-4F7E0EB9C5D6}</a:tableStyleId>
              </a:tblPr>
              <a:tblGrid>
                <a:gridCol w="6177972">
                  <a:extLst>
                    <a:ext uri="{9D8B030D-6E8A-4147-A177-3AD203B41FA5}">
                      <a16:colId xmlns:a16="http://schemas.microsoft.com/office/drawing/2014/main" val="880388354"/>
                    </a:ext>
                  </a:extLst>
                </a:gridCol>
                <a:gridCol w="3384376">
                  <a:extLst>
                    <a:ext uri="{9D8B030D-6E8A-4147-A177-3AD203B41FA5}">
                      <a16:colId xmlns:a16="http://schemas.microsoft.com/office/drawing/2014/main" val="3806735470"/>
                    </a:ext>
                  </a:extLst>
                </a:gridCol>
                <a:gridCol w="3037652">
                  <a:extLst>
                    <a:ext uri="{9D8B030D-6E8A-4147-A177-3AD203B41FA5}">
                      <a16:colId xmlns:a16="http://schemas.microsoft.com/office/drawing/2014/main" val="3338574810"/>
                    </a:ext>
                  </a:extLst>
                </a:gridCol>
              </a:tblGrid>
              <a:tr h="767549">
                <a:tc>
                  <a:txBody>
                    <a:bodyPr/>
                    <a:lstStyle/>
                    <a:p>
                      <a:pPr algn="ctr">
                        <a:lnSpc>
                          <a:spcPct val="107000"/>
                        </a:lnSpc>
                      </a:pPr>
                      <a:r>
                        <a:rPr lang="pt-BR" sz="3000" kern="1200" dirty="0">
                          <a:solidFill>
                            <a:schemeClr val="tx1"/>
                          </a:solidFill>
                          <a:latin typeface="Arial" panose="020B0604020202020204" pitchFamily="34" charset="0"/>
                          <a:ea typeface="+mn-ea"/>
                          <a:cs typeface="Arial" panose="020B0604020202020204" pitchFamily="34" charset="0"/>
                        </a:rPr>
                        <a:t>Material </a:t>
                      </a:r>
                      <a:r>
                        <a:rPr lang="en-US" sz="3000" kern="1200" noProof="0" dirty="0">
                          <a:solidFill>
                            <a:schemeClr val="tx1"/>
                          </a:solidFill>
                          <a:latin typeface="Arial" panose="020B0604020202020204" pitchFamily="34" charset="0"/>
                          <a:ea typeface="+mn-ea"/>
                          <a:cs typeface="Arial" panose="020B0604020202020204" pitchFamily="34" charset="0"/>
                        </a:rPr>
                        <a:t>properties</a:t>
                      </a:r>
                    </a:p>
                  </a:txBody>
                  <a:tcPr marL="44450" marR="44450" marT="0" marB="0" anchor="ctr"/>
                </a:tc>
                <a:tc>
                  <a:txBody>
                    <a:bodyPr/>
                    <a:lstStyle/>
                    <a:p>
                      <a:pPr algn="ctr">
                        <a:lnSpc>
                          <a:spcPct val="107000"/>
                        </a:lnSpc>
                      </a:pPr>
                      <a:r>
                        <a:rPr lang="pt-BR" sz="3000" kern="1200" dirty="0">
                          <a:solidFill>
                            <a:schemeClr val="tx1"/>
                          </a:solidFill>
                          <a:latin typeface="Arial" panose="020B0604020202020204" pitchFamily="34" charset="0"/>
                          <a:ea typeface="+mn-ea"/>
                          <a:cs typeface="Arial" panose="020B0604020202020204" pitchFamily="34" charset="0"/>
                        </a:rPr>
                        <a:t>CFRC-TWILL</a:t>
                      </a:r>
                    </a:p>
                  </a:txBody>
                  <a:tcPr marL="44450" marR="44450" marT="0" marB="0" anchor="ctr"/>
                </a:tc>
                <a:tc>
                  <a:txBody>
                    <a:bodyPr/>
                    <a:lstStyle/>
                    <a:p>
                      <a:pPr algn="ctr">
                        <a:lnSpc>
                          <a:spcPct val="107000"/>
                        </a:lnSpc>
                      </a:pPr>
                      <a:r>
                        <a:rPr lang="pt-BR" sz="3000" kern="1200" dirty="0">
                          <a:solidFill>
                            <a:schemeClr val="tx1"/>
                          </a:solidFill>
                          <a:latin typeface="Arial" panose="020B0604020202020204" pitchFamily="34" charset="0"/>
                          <a:ea typeface="+mn-ea"/>
                          <a:cs typeface="Arial" panose="020B0604020202020204" pitchFamily="34" charset="0"/>
                        </a:rPr>
                        <a:t>CFRC-4HS</a:t>
                      </a:r>
                    </a:p>
                  </a:txBody>
                  <a:tcPr marL="44450" marR="44450" marT="0" marB="0" anchor="ctr"/>
                </a:tc>
                <a:extLst>
                  <a:ext uri="{0D108BD9-81ED-4DB2-BD59-A6C34878D82A}">
                    <a16:rowId xmlns:a16="http://schemas.microsoft.com/office/drawing/2014/main" val="3502280415"/>
                  </a:ext>
                </a:extLst>
              </a:tr>
              <a:tr h="767549">
                <a:tc>
                  <a:txBody>
                    <a:bodyPr/>
                    <a:lstStyle/>
                    <a:p>
                      <a:pPr algn="ctr">
                        <a:lnSpc>
                          <a:spcPct val="107000"/>
                        </a:lnSpc>
                      </a:pPr>
                      <a:r>
                        <a:rPr lang="en-US" sz="3000" kern="1200" noProof="0" dirty="0">
                          <a:solidFill>
                            <a:schemeClr val="tx1"/>
                          </a:solidFill>
                          <a:latin typeface="Arial" panose="020B0604020202020204" pitchFamily="34" charset="0"/>
                          <a:ea typeface="+mn-ea"/>
                          <a:cs typeface="Arial" panose="020B0604020202020204" pitchFamily="34" charset="0"/>
                        </a:rPr>
                        <a:t>Flexion Strength (MPa)</a:t>
                      </a:r>
                    </a:p>
                  </a:txBody>
                  <a:tcPr marL="44450" marR="44450" marT="0" marB="0" anchor="ctr"/>
                </a:tc>
                <a:tc>
                  <a:txBody>
                    <a:bodyPr/>
                    <a:lstStyle/>
                    <a:p>
                      <a:pPr algn="ctr">
                        <a:lnSpc>
                          <a:spcPct val="107000"/>
                        </a:lnSpc>
                      </a:pPr>
                      <a:r>
                        <a:rPr lang="pt-BR" sz="3000" kern="1200" dirty="0">
                          <a:solidFill>
                            <a:schemeClr val="tx1"/>
                          </a:solidFill>
                          <a:latin typeface="Arial" panose="020B0604020202020204" pitchFamily="34" charset="0"/>
                          <a:ea typeface="+mn-ea"/>
                          <a:cs typeface="Arial" panose="020B0604020202020204" pitchFamily="34" charset="0"/>
                        </a:rPr>
                        <a:t>209,0 </a:t>
                      </a:r>
                      <a:r>
                        <a:rPr lang="pt-BR" sz="3000" kern="1200" dirty="0">
                          <a:solidFill>
                            <a:schemeClr val="tx1"/>
                          </a:solidFill>
                          <a:latin typeface="Arial" panose="020B0604020202020204" pitchFamily="34" charset="0"/>
                          <a:ea typeface="+mn-ea"/>
                          <a:cs typeface="Arial" panose="020B0604020202020204" pitchFamily="34" charset="0"/>
                          <a:sym typeface="Symbol" panose="05050102010706020507" pitchFamily="18" charset="2"/>
                        </a:rPr>
                        <a:t></a:t>
                      </a:r>
                      <a:r>
                        <a:rPr lang="pt-BR" sz="3000" kern="1200" dirty="0">
                          <a:solidFill>
                            <a:schemeClr val="tx1"/>
                          </a:solidFill>
                          <a:latin typeface="Arial" panose="020B0604020202020204" pitchFamily="34" charset="0"/>
                          <a:ea typeface="+mn-ea"/>
                          <a:cs typeface="Arial" panose="020B0604020202020204" pitchFamily="34" charset="0"/>
                        </a:rPr>
                        <a:t> 10,0</a:t>
                      </a:r>
                    </a:p>
                  </a:txBody>
                  <a:tcPr marL="44450" marR="44450" marT="0" marB="0" anchor="ctr"/>
                </a:tc>
                <a:tc>
                  <a:txBody>
                    <a:bodyPr/>
                    <a:lstStyle/>
                    <a:p>
                      <a:pPr algn="ctr">
                        <a:lnSpc>
                          <a:spcPct val="107000"/>
                        </a:lnSpc>
                      </a:pPr>
                      <a:r>
                        <a:rPr lang="pt-BR" sz="3000" kern="1200" dirty="0">
                          <a:solidFill>
                            <a:schemeClr val="tx1"/>
                          </a:solidFill>
                          <a:latin typeface="Arial" panose="020B0604020202020204" pitchFamily="34" charset="0"/>
                          <a:ea typeface="+mn-ea"/>
                          <a:cs typeface="Arial" panose="020B0604020202020204" pitchFamily="34" charset="0"/>
                        </a:rPr>
                        <a:t>180,0 </a:t>
                      </a:r>
                      <a:r>
                        <a:rPr lang="pt-BR" sz="3000" kern="1200" dirty="0">
                          <a:solidFill>
                            <a:schemeClr val="tx1"/>
                          </a:solidFill>
                          <a:latin typeface="Arial" panose="020B0604020202020204" pitchFamily="34" charset="0"/>
                          <a:ea typeface="+mn-ea"/>
                          <a:cs typeface="Arial" panose="020B0604020202020204" pitchFamily="34" charset="0"/>
                          <a:sym typeface="Symbol" panose="05050102010706020507" pitchFamily="18" charset="2"/>
                        </a:rPr>
                        <a:t></a:t>
                      </a:r>
                      <a:r>
                        <a:rPr lang="pt-BR" sz="3000" kern="1200" dirty="0">
                          <a:solidFill>
                            <a:schemeClr val="tx1"/>
                          </a:solidFill>
                          <a:latin typeface="Arial" panose="020B0604020202020204" pitchFamily="34" charset="0"/>
                          <a:ea typeface="+mn-ea"/>
                          <a:cs typeface="Arial" panose="020B0604020202020204" pitchFamily="34" charset="0"/>
                        </a:rPr>
                        <a:t> 15,0</a:t>
                      </a:r>
                    </a:p>
                  </a:txBody>
                  <a:tcPr marL="44450" marR="44450" marT="0" marB="0" anchor="ctr"/>
                </a:tc>
                <a:extLst>
                  <a:ext uri="{0D108BD9-81ED-4DB2-BD59-A6C34878D82A}">
                    <a16:rowId xmlns:a16="http://schemas.microsoft.com/office/drawing/2014/main" val="1063793149"/>
                  </a:ext>
                </a:extLst>
              </a:tr>
              <a:tr h="767549">
                <a:tc>
                  <a:txBody>
                    <a:bodyPr/>
                    <a:lstStyle/>
                    <a:p>
                      <a:pPr algn="ctr">
                        <a:lnSpc>
                          <a:spcPct val="107000"/>
                        </a:lnSpc>
                      </a:pPr>
                      <a:r>
                        <a:rPr lang="en-US" sz="3000" kern="1200" noProof="0" dirty="0">
                          <a:solidFill>
                            <a:schemeClr val="tx1"/>
                          </a:solidFill>
                          <a:latin typeface="Arial" panose="020B0604020202020204" pitchFamily="34" charset="0"/>
                          <a:ea typeface="+mn-ea"/>
                          <a:cs typeface="Arial" panose="020B0604020202020204" pitchFamily="34" charset="0"/>
                        </a:rPr>
                        <a:t>Flexion Module (</a:t>
                      </a:r>
                      <a:r>
                        <a:rPr lang="en-US" sz="3000" kern="1200" noProof="0" dirty="0" err="1">
                          <a:solidFill>
                            <a:schemeClr val="tx1"/>
                          </a:solidFill>
                          <a:latin typeface="Arial" panose="020B0604020202020204" pitchFamily="34" charset="0"/>
                          <a:ea typeface="+mn-ea"/>
                          <a:cs typeface="Arial" panose="020B0604020202020204" pitchFamily="34" charset="0"/>
                        </a:rPr>
                        <a:t>GPa</a:t>
                      </a:r>
                      <a:r>
                        <a:rPr lang="en-US" sz="3000" kern="1200" noProof="0" dirty="0">
                          <a:solidFill>
                            <a:schemeClr val="tx1"/>
                          </a:solidFill>
                          <a:latin typeface="Arial" panose="020B0604020202020204" pitchFamily="34" charset="0"/>
                          <a:ea typeface="+mn-ea"/>
                          <a:cs typeface="Arial" panose="020B0604020202020204" pitchFamily="34" charset="0"/>
                        </a:rPr>
                        <a:t>)</a:t>
                      </a:r>
                    </a:p>
                  </a:txBody>
                  <a:tcPr marL="44450" marR="44450" marT="0" marB="0" anchor="ctr"/>
                </a:tc>
                <a:tc>
                  <a:txBody>
                    <a:bodyPr/>
                    <a:lstStyle/>
                    <a:p>
                      <a:pPr algn="ctr">
                        <a:lnSpc>
                          <a:spcPct val="107000"/>
                        </a:lnSpc>
                      </a:pPr>
                      <a:r>
                        <a:rPr lang="pt-BR" sz="3000" kern="1200" dirty="0">
                          <a:solidFill>
                            <a:schemeClr val="tx1"/>
                          </a:solidFill>
                          <a:latin typeface="Arial" panose="020B0604020202020204" pitchFamily="34" charset="0"/>
                          <a:ea typeface="+mn-ea"/>
                          <a:cs typeface="Arial" panose="020B0604020202020204" pitchFamily="34" charset="0"/>
                        </a:rPr>
                        <a:t>57,0 </a:t>
                      </a:r>
                      <a:r>
                        <a:rPr lang="pt-BR" sz="3000" kern="1200" dirty="0">
                          <a:solidFill>
                            <a:schemeClr val="tx1"/>
                          </a:solidFill>
                          <a:latin typeface="Arial" panose="020B0604020202020204" pitchFamily="34" charset="0"/>
                          <a:ea typeface="+mn-ea"/>
                          <a:cs typeface="Arial" panose="020B0604020202020204" pitchFamily="34" charset="0"/>
                          <a:sym typeface="Symbol" panose="05050102010706020507" pitchFamily="18" charset="2"/>
                        </a:rPr>
                        <a:t></a:t>
                      </a:r>
                      <a:r>
                        <a:rPr lang="pt-BR" sz="3000" kern="1200" dirty="0">
                          <a:solidFill>
                            <a:schemeClr val="tx1"/>
                          </a:solidFill>
                          <a:latin typeface="Arial" panose="020B0604020202020204" pitchFamily="34" charset="0"/>
                          <a:ea typeface="+mn-ea"/>
                          <a:cs typeface="Arial" panose="020B0604020202020204" pitchFamily="34" charset="0"/>
                        </a:rPr>
                        <a:t> 2,8</a:t>
                      </a:r>
                    </a:p>
                  </a:txBody>
                  <a:tcPr marL="44450" marR="44450" marT="0" marB="0" anchor="ctr"/>
                </a:tc>
                <a:tc>
                  <a:txBody>
                    <a:bodyPr/>
                    <a:lstStyle/>
                    <a:p>
                      <a:pPr algn="ctr">
                        <a:lnSpc>
                          <a:spcPct val="107000"/>
                        </a:lnSpc>
                      </a:pPr>
                      <a:r>
                        <a:rPr lang="pt-BR" sz="3000" kern="1200" dirty="0">
                          <a:solidFill>
                            <a:schemeClr val="tx1"/>
                          </a:solidFill>
                          <a:latin typeface="Arial" panose="020B0604020202020204" pitchFamily="34" charset="0"/>
                          <a:ea typeface="+mn-ea"/>
                          <a:cs typeface="Arial" panose="020B0604020202020204" pitchFamily="34" charset="0"/>
                        </a:rPr>
                        <a:t>18,0 </a:t>
                      </a:r>
                      <a:r>
                        <a:rPr lang="pt-BR" sz="3000" kern="1200" dirty="0">
                          <a:solidFill>
                            <a:schemeClr val="tx1"/>
                          </a:solidFill>
                          <a:latin typeface="Arial" panose="020B0604020202020204" pitchFamily="34" charset="0"/>
                          <a:ea typeface="+mn-ea"/>
                          <a:cs typeface="Arial" panose="020B0604020202020204" pitchFamily="34" charset="0"/>
                          <a:sym typeface="Symbol" panose="05050102010706020507" pitchFamily="18" charset="2"/>
                        </a:rPr>
                        <a:t></a:t>
                      </a:r>
                      <a:r>
                        <a:rPr lang="pt-BR" sz="3000" kern="1200" dirty="0">
                          <a:solidFill>
                            <a:schemeClr val="tx1"/>
                          </a:solidFill>
                          <a:latin typeface="Arial" panose="020B0604020202020204" pitchFamily="34" charset="0"/>
                          <a:ea typeface="+mn-ea"/>
                          <a:cs typeface="Arial" panose="020B0604020202020204" pitchFamily="34" charset="0"/>
                        </a:rPr>
                        <a:t> 1,3</a:t>
                      </a:r>
                    </a:p>
                  </a:txBody>
                  <a:tcPr marL="44450" marR="44450" marT="0" marB="0" anchor="ctr"/>
                </a:tc>
                <a:extLst>
                  <a:ext uri="{0D108BD9-81ED-4DB2-BD59-A6C34878D82A}">
                    <a16:rowId xmlns:a16="http://schemas.microsoft.com/office/drawing/2014/main" val="4246978685"/>
                  </a:ext>
                </a:extLst>
              </a:tr>
            </a:tbl>
          </a:graphicData>
        </a:graphic>
      </p:graphicFrame>
      <p:sp>
        <p:nvSpPr>
          <p:cNvPr id="31" name="CaixaDeTexto 30">
            <a:extLst>
              <a:ext uri="{FF2B5EF4-FFF2-40B4-BE49-F238E27FC236}">
                <a16:creationId xmlns:a16="http://schemas.microsoft.com/office/drawing/2014/main" id="{E933DF29-7901-D258-AC8B-4F9F9A338169}"/>
              </a:ext>
            </a:extLst>
          </p:cNvPr>
          <p:cNvSpPr txBox="1"/>
          <p:nvPr/>
        </p:nvSpPr>
        <p:spPr>
          <a:xfrm>
            <a:off x="2021152" y="35437765"/>
            <a:ext cx="12600000" cy="553998"/>
          </a:xfrm>
          <a:prstGeom prst="rect">
            <a:avLst/>
          </a:prstGeom>
          <a:noFill/>
        </p:spPr>
        <p:txBody>
          <a:bodyPr wrap="square" rtlCol="0">
            <a:spAutoFit/>
          </a:bodyPr>
          <a:lstStyle/>
          <a:p>
            <a:pPr algn="ctr">
              <a:spcAft>
                <a:spcPts val="600"/>
              </a:spcAft>
            </a:pPr>
            <a:r>
              <a:rPr lang="pt-BR" sz="3000" dirty="0" err="1">
                <a:latin typeface="Arial" panose="020B0604020202020204" pitchFamily="34" charset="0"/>
                <a:cs typeface="Arial" panose="020B0604020202020204" pitchFamily="34" charset="0"/>
              </a:rPr>
              <a:t>Table</a:t>
            </a:r>
            <a:r>
              <a:rPr lang="pt-BR" sz="3000" dirty="0">
                <a:latin typeface="Arial" panose="020B0604020202020204" pitchFamily="34" charset="0"/>
                <a:cs typeface="Arial" panose="020B0604020202020204" pitchFamily="34" charset="0"/>
              </a:rPr>
              <a:t> 1. </a:t>
            </a:r>
            <a:r>
              <a:rPr lang="pt-BR" sz="3000" dirty="0" err="1">
                <a:latin typeface="Arial" panose="020B0604020202020204" pitchFamily="34" charset="0"/>
                <a:cs typeface="Arial" panose="020B0604020202020204" pitchFamily="34" charset="0"/>
              </a:rPr>
              <a:t>Table</a:t>
            </a:r>
            <a:r>
              <a:rPr lang="pt-BR" sz="3000" dirty="0">
                <a:latin typeface="Arial" panose="020B0604020202020204" pitchFamily="34" charset="0"/>
                <a:cs typeface="Arial" panose="020B0604020202020204" pitchFamily="34" charset="0"/>
              </a:rPr>
              <a:t> </a:t>
            </a:r>
            <a:r>
              <a:rPr lang="pt-BR" sz="3000" dirty="0" err="1">
                <a:latin typeface="Arial" panose="020B0604020202020204" pitchFamily="34" charset="0"/>
                <a:cs typeface="Arial" panose="020B0604020202020204" pitchFamily="34" charset="0"/>
              </a:rPr>
              <a:t>example</a:t>
            </a:r>
            <a:endParaRPr lang="pt-BR" sz="3000" dirty="0">
              <a:latin typeface="Arial" panose="020B0604020202020204" pitchFamily="34" charset="0"/>
              <a:cs typeface="Arial" panose="020B0604020202020204" pitchFamily="34" charset="0"/>
            </a:endParaRPr>
          </a:p>
        </p:txBody>
      </p:sp>
      <p:sp>
        <p:nvSpPr>
          <p:cNvPr id="32" name="CaixaDeTexto 31">
            <a:extLst>
              <a:ext uri="{FF2B5EF4-FFF2-40B4-BE49-F238E27FC236}">
                <a16:creationId xmlns:a16="http://schemas.microsoft.com/office/drawing/2014/main" id="{F8864866-B68C-642D-8EEB-B6D61D46CC1A}"/>
              </a:ext>
            </a:extLst>
          </p:cNvPr>
          <p:cNvSpPr txBox="1"/>
          <p:nvPr/>
        </p:nvSpPr>
        <p:spPr>
          <a:xfrm>
            <a:off x="16649644" y="24285603"/>
            <a:ext cx="14850000" cy="4708981"/>
          </a:xfrm>
          <a:prstGeom prst="rect">
            <a:avLst/>
          </a:prstGeom>
          <a:noFill/>
        </p:spPr>
        <p:txBody>
          <a:bodyPr wrap="square" rtlCol="0">
            <a:spAutoFit/>
          </a:bodyPr>
          <a:lstStyle/>
          <a:p>
            <a:pPr algn="just">
              <a:spcAft>
                <a:spcPts val="600"/>
              </a:spcAft>
            </a:pPr>
            <a:r>
              <a:rPr lang="en-US" sz="3000" dirty="0">
                <a:latin typeface="Arial" panose="020B0604020202020204" pitchFamily="34" charset="0"/>
                <a:cs typeface="Arial" panose="020B0604020202020204" pitchFamily="34" charset="0"/>
              </a:rPr>
              <a:t>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 insert conclusions text.</a:t>
            </a:r>
          </a:p>
        </p:txBody>
      </p:sp>
      <p:sp>
        <p:nvSpPr>
          <p:cNvPr id="33" name="CaixaDeTexto 32">
            <a:extLst>
              <a:ext uri="{FF2B5EF4-FFF2-40B4-BE49-F238E27FC236}">
                <a16:creationId xmlns:a16="http://schemas.microsoft.com/office/drawing/2014/main" id="{7EF3273D-CE9A-E3DC-DEDB-D62331D579BD}"/>
              </a:ext>
            </a:extLst>
          </p:cNvPr>
          <p:cNvSpPr txBox="1"/>
          <p:nvPr/>
        </p:nvSpPr>
        <p:spPr>
          <a:xfrm>
            <a:off x="16650000" y="30405603"/>
            <a:ext cx="14850000" cy="553998"/>
          </a:xfrm>
          <a:prstGeom prst="rect">
            <a:avLst/>
          </a:prstGeom>
          <a:noFill/>
        </p:spPr>
        <p:txBody>
          <a:bodyPr wrap="square" rtlCol="0">
            <a:spAutoFit/>
          </a:bodyPr>
          <a:lstStyle/>
          <a:p>
            <a:pPr algn="just">
              <a:spcAft>
                <a:spcPts val="600"/>
              </a:spcAft>
            </a:pPr>
            <a:r>
              <a:rPr lang="en-US" sz="3000" dirty="0">
                <a:latin typeface="Arial" panose="020B0604020202020204" pitchFamily="34" charset="0"/>
                <a:cs typeface="Arial" panose="020B0604020202020204" pitchFamily="34" charset="0"/>
              </a:rPr>
              <a:t>Optional topic.</a:t>
            </a:r>
          </a:p>
        </p:txBody>
      </p:sp>
      <p:sp>
        <p:nvSpPr>
          <p:cNvPr id="34" name="CaixaDeTexto 33">
            <a:extLst>
              <a:ext uri="{FF2B5EF4-FFF2-40B4-BE49-F238E27FC236}">
                <a16:creationId xmlns:a16="http://schemas.microsoft.com/office/drawing/2014/main" id="{64430B60-1EE3-0FC9-9FFC-91CA0112FC47}"/>
              </a:ext>
            </a:extLst>
          </p:cNvPr>
          <p:cNvSpPr txBox="1"/>
          <p:nvPr/>
        </p:nvSpPr>
        <p:spPr>
          <a:xfrm>
            <a:off x="16649644" y="32503580"/>
            <a:ext cx="14850000" cy="5940088"/>
          </a:xfrm>
          <a:prstGeom prst="rect">
            <a:avLst/>
          </a:prstGeom>
          <a:noFill/>
        </p:spPr>
        <p:txBody>
          <a:bodyPr wrap="square" rtlCol="0">
            <a:spAutoFit/>
          </a:bodyPr>
          <a:lstStyle/>
          <a:p>
            <a:pPr marL="609600" indent="-609600" algn="just">
              <a:spcAft>
                <a:spcPts val="600"/>
              </a:spcAft>
            </a:pPr>
            <a:r>
              <a:rPr lang="en-US" sz="3000" dirty="0" err="1">
                <a:latin typeface="Arial" panose="020B0604020202020204" pitchFamily="34" charset="0"/>
                <a:cs typeface="Arial" panose="020B0604020202020204" pitchFamily="34" charset="0"/>
              </a:rPr>
              <a:t>Bordalo</a:t>
            </a:r>
            <a:r>
              <a:rPr lang="en-US" sz="3000" dirty="0">
                <a:latin typeface="Arial" panose="020B0604020202020204" pitchFamily="34" charset="0"/>
                <a:cs typeface="Arial" panose="020B0604020202020204" pitchFamily="34" charset="0"/>
              </a:rPr>
              <a:t>, S.N., </a:t>
            </a:r>
            <a:r>
              <a:rPr lang="en-US" sz="3000" dirty="0" err="1">
                <a:latin typeface="Arial" panose="020B0604020202020204" pitchFamily="34" charset="0"/>
                <a:cs typeface="Arial" panose="020B0604020202020204" pitchFamily="34" charset="0"/>
              </a:rPr>
              <a:t>Ferziger</a:t>
            </a:r>
            <a:r>
              <a:rPr lang="en-US" sz="3000" dirty="0">
                <a:latin typeface="Arial" panose="020B0604020202020204" pitchFamily="34" charset="0"/>
                <a:cs typeface="Arial" panose="020B0604020202020204" pitchFamily="34" charset="0"/>
              </a:rPr>
              <a:t>, J.H. and Kline, S.J., 1989. “The development of zonal models for turbulence”. In Proceedings of the 10th Brazilian Congress of Mechanical Engineering. ABCM, Rio de Janeiro, Brazil, Vol. 1, pp. 41- 44.</a:t>
            </a:r>
            <a:endParaRPr lang="pt-BR" sz="3000" dirty="0">
              <a:latin typeface="Arial" panose="020B0604020202020204" pitchFamily="34" charset="0"/>
              <a:cs typeface="Arial" panose="020B0604020202020204" pitchFamily="34" charset="0"/>
            </a:endParaRPr>
          </a:p>
          <a:p>
            <a:pPr marL="609600" indent="-609600" algn="just">
              <a:spcAft>
                <a:spcPts val="600"/>
              </a:spcAft>
            </a:pPr>
            <a:r>
              <a:rPr lang="en-US" sz="3000" dirty="0">
                <a:latin typeface="Arial" panose="020B0604020202020204" pitchFamily="34" charset="0"/>
                <a:cs typeface="Arial" panose="020B0604020202020204" pitchFamily="34" charset="0"/>
              </a:rPr>
              <a:t>Chang, M. and </a:t>
            </a:r>
            <a:r>
              <a:rPr lang="en-US" sz="3000" dirty="0" err="1">
                <a:latin typeface="Arial" panose="020B0604020202020204" pitchFamily="34" charset="0"/>
                <a:cs typeface="Arial" panose="020B0604020202020204" pitchFamily="34" charset="0"/>
              </a:rPr>
              <a:t>Pakzad</a:t>
            </a:r>
            <a:r>
              <a:rPr lang="en-US" sz="3000" dirty="0">
                <a:latin typeface="Arial" panose="020B0604020202020204" pitchFamily="34" charset="0"/>
                <a:cs typeface="Arial" panose="020B0604020202020204" pitchFamily="34" charset="0"/>
              </a:rPr>
              <a:t>, S.N., 2013. “Modified natural excitation technique for stochastic modal identification”. Journal of Structural Engineering, Vol. 139, No. 10, pp. 1753–1762. doi:10.1061/(ASCE)ST.1943-541X.0000559.</a:t>
            </a:r>
            <a:endParaRPr lang="pt-BR" sz="3000" dirty="0">
              <a:latin typeface="Arial" panose="020B0604020202020204" pitchFamily="34" charset="0"/>
              <a:cs typeface="Arial" panose="020B0604020202020204" pitchFamily="34" charset="0"/>
            </a:endParaRPr>
          </a:p>
          <a:p>
            <a:pPr marL="609600" indent="-609600" algn="just">
              <a:spcAft>
                <a:spcPts val="600"/>
              </a:spcAft>
            </a:pPr>
            <a:r>
              <a:rPr lang="en-US" sz="3000" dirty="0">
                <a:latin typeface="Arial" panose="020B0604020202020204" pitchFamily="34" charset="0"/>
                <a:cs typeface="Arial" panose="020B0604020202020204" pitchFamily="34" charset="0"/>
              </a:rPr>
              <a:t>Clark, J.A., 1986. Private Communication, University of Michigan, Ann Harbor.</a:t>
            </a:r>
            <a:endParaRPr lang="pt-BR" sz="3000" dirty="0">
              <a:latin typeface="Arial" panose="020B0604020202020204" pitchFamily="34" charset="0"/>
              <a:cs typeface="Arial" panose="020B0604020202020204" pitchFamily="34" charset="0"/>
            </a:endParaRPr>
          </a:p>
          <a:p>
            <a:pPr marL="609600" indent="-609600" algn="just">
              <a:spcAft>
                <a:spcPts val="600"/>
              </a:spcAft>
            </a:pPr>
            <a:r>
              <a:rPr lang="en-US" sz="3000" dirty="0">
                <a:latin typeface="Arial" panose="020B0604020202020204" pitchFamily="34" charset="0"/>
                <a:cs typeface="Arial" panose="020B0604020202020204" pitchFamily="34" charset="0"/>
              </a:rPr>
              <a:t>Coimbra, A.L., 1978, Lessons of Continuum Mechanics. Ed. </a:t>
            </a:r>
            <a:r>
              <a:rPr lang="pt-BR" sz="3000" dirty="0">
                <a:latin typeface="Arial" panose="020B0604020202020204" pitchFamily="34" charset="0"/>
                <a:cs typeface="Arial" panose="020B0604020202020204" pitchFamily="34" charset="0"/>
              </a:rPr>
              <a:t>Edgard Blücher, São Paulo, </a:t>
            </a:r>
            <a:r>
              <a:rPr lang="pt-BR" sz="3000" dirty="0" err="1">
                <a:latin typeface="Arial" panose="020B0604020202020204" pitchFamily="34" charset="0"/>
                <a:cs typeface="Arial" panose="020B0604020202020204" pitchFamily="34" charset="0"/>
              </a:rPr>
              <a:t>Brazil</a:t>
            </a:r>
            <a:r>
              <a:rPr lang="pt-BR" sz="3000" dirty="0">
                <a:latin typeface="Arial" panose="020B0604020202020204" pitchFamily="34" charset="0"/>
                <a:cs typeface="Arial" panose="020B0604020202020204" pitchFamily="34" charset="0"/>
              </a:rPr>
              <a:t>, 428 p.</a:t>
            </a:r>
          </a:p>
          <a:p>
            <a:pPr marL="609600" indent="-609600" algn="just">
              <a:spcAft>
                <a:spcPts val="600"/>
              </a:spcAft>
            </a:pPr>
            <a:r>
              <a:rPr lang="en-US" sz="3000" dirty="0">
                <a:latin typeface="Arial" panose="020B0604020202020204" pitchFamily="34" charset="0"/>
                <a:cs typeface="Arial" panose="020B0604020202020204" pitchFamily="34" charset="0"/>
              </a:rPr>
              <a:t>Sparrow, E.M., 1980, “Forced Convection Heat Transfer in a Duct Having Spanwise-Periodic Rectangular Protuberances”, Numerical Heat Transfer, Vol. 3, pp. 149-167.</a:t>
            </a:r>
            <a:endParaRPr lang="pt-BR" sz="3000" dirty="0">
              <a:latin typeface="Arial" panose="020B0604020202020204" pitchFamily="34" charset="0"/>
              <a:cs typeface="Arial" panose="020B0604020202020204" pitchFamily="34" charset="0"/>
            </a:endParaRPr>
          </a:p>
        </p:txBody>
      </p:sp>
      <p:cxnSp>
        <p:nvCxnSpPr>
          <p:cNvPr id="35" name="Conector reto 34">
            <a:extLst>
              <a:ext uri="{FF2B5EF4-FFF2-40B4-BE49-F238E27FC236}">
                <a16:creationId xmlns:a16="http://schemas.microsoft.com/office/drawing/2014/main" id="{CE064E34-552C-5BF3-510C-2BCAD280938E}"/>
              </a:ext>
            </a:extLst>
          </p:cNvPr>
          <p:cNvCxnSpPr/>
          <p:nvPr/>
        </p:nvCxnSpPr>
        <p:spPr>
          <a:xfrm>
            <a:off x="899644" y="10804533"/>
            <a:ext cx="14850000" cy="0"/>
          </a:xfrm>
          <a:prstGeom prst="line">
            <a:avLst/>
          </a:prstGeom>
          <a:ln>
            <a:solidFill>
              <a:srgbClr val="00006B"/>
            </a:solidFill>
          </a:ln>
        </p:spPr>
        <p:style>
          <a:lnRef idx="2">
            <a:schemeClr val="accent1"/>
          </a:lnRef>
          <a:fillRef idx="0">
            <a:schemeClr val="accent1"/>
          </a:fillRef>
          <a:effectRef idx="1">
            <a:schemeClr val="accent1"/>
          </a:effectRef>
          <a:fontRef idx="minor">
            <a:schemeClr val="tx1"/>
          </a:fontRef>
        </p:style>
      </p:cxnSp>
      <p:cxnSp>
        <p:nvCxnSpPr>
          <p:cNvPr id="36" name="Conector reto 35">
            <a:extLst>
              <a:ext uri="{FF2B5EF4-FFF2-40B4-BE49-F238E27FC236}">
                <a16:creationId xmlns:a16="http://schemas.microsoft.com/office/drawing/2014/main" id="{64E762A5-AD11-B987-3C47-A3238D129DAB}"/>
              </a:ext>
            </a:extLst>
          </p:cNvPr>
          <p:cNvCxnSpPr/>
          <p:nvPr/>
        </p:nvCxnSpPr>
        <p:spPr>
          <a:xfrm>
            <a:off x="16650000" y="10804533"/>
            <a:ext cx="14850000" cy="0"/>
          </a:xfrm>
          <a:prstGeom prst="line">
            <a:avLst/>
          </a:prstGeom>
          <a:ln>
            <a:solidFill>
              <a:srgbClr val="00006B"/>
            </a:solidFill>
          </a:ln>
        </p:spPr>
        <p:style>
          <a:lnRef idx="2">
            <a:schemeClr val="accent1"/>
          </a:lnRef>
          <a:fillRef idx="0">
            <a:schemeClr val="accent1"/>
          </a:fillRef>
          <a:effectRef idx="1">
            <a:schemeClr val="accent1"/>
          </a:effectRef>
          <a:fontRef idx="minor">
            <a:schemeClr val="tx1"/>
          </a:fontRef>
        </p:style>
      </p:cxnSp>
      <p:cxnSp>
        <p:nvCxnSpPr>
          <p:cNvPr id="37" name="Conector reto 36">
            <a:extLst>
              <a:ext uri="{FF2B5EF4-FFF2-40B4-BE49-F238E27FC236}">
                <a16:creationId xmlns:a16="http://schemas.microsoft.com/office/drawing/2014/main" id="{E38029DC-1DD3-A5E4-6DDF-894DD5EA36EE}"/>
              </a:ext>
            </a:extLst>
          </p:cNvPr>
          <p:cNvCxnSpPr/>
          <p:nvPr/>
        </p:nvCxnSpPr>
        <p:spPr>
          <a:xfrm>
            <a:off x="899644" y="24664533"/>
            <a:ext cx="14850000" cy="0"/>
          </a:xfrm>
          <a:prstGeom prst="line">
            <a:avLst/>
          </a:prstGeom>
          <a:ln>
            <a:solidFill>
              <a:srgbClr val="00006B"/>
            </a:solidFill>
          </a:ln>
        </p:spPr>
        <p:style>
          <a:lnRef idx="2">
            <a:schemeClr val="accent1"/>
          </a:lnRef>
          <a:fillRef idx="0">
            <a:schemeClr val="accent1"/>
          </a:fillRef>
          <a:effectRef idx="1">
            <a:schemeClr val="accent1"/>
          </a:effectRef>
          <a:fontRef idx="minor">
            <a:schemeClr val="tx1"/>
          </a:fontRef>
        </p:style>
      </p:cxnSp>
      <p:cxnSp>
        <p:nvCxnSpPr>
          <p:cNvPr id="38" name="Conector reto 37">
            <a:extLst>
              <a:ext uri="{FF2B5EF4-FFF2-40B4-BE49-F238E27FC236}">
                <a16:creationId xmlns:a16="http://schemas.microsoft.com/office/drawing/2014/main" id="{EA18ED75-3EC2-EE85-8301-EBE7F554FF02}"/>
              </a:ext>
            </a:extLst>
          </p:cNvPr>
          <p:cNvCxnSpPr/>
          <p:nvPr/>
        </p:nvCxnSpPr>
        <p:spPr>
          <a:xfrm>
            <a:off x="16650000" y="23990433"/>
            <a:ext cx="14850000" cy="0"/>
          </a:xfrm>
          <a:prstGeom prst="line">
            <a:avLst/>
          </a:prstGeom>
          <a:ln>
            <a:solidFill>
              <a:srgbClr val="00006B"/>
            </a:solidFill>
          </a:ln>
        </p:spPr>
        <p:style>
          <a:lnRef idx="2">
            <a:schemeClr val="accent1"/>
          </a:lnRef>
          <a:fillRef idx="0">
            <a:schemeClr val="accent1"/>
          </a:fillRef>
          <a:effectRef idx="1">
            <a:schemeClr val="accent1"/>
          </a:effectRef>
          <a:fontRef idx="minor">
            <a:schemeClr val="tx1"/>
          </a:fontRef>
        </p:style>
      </p:cxnSp>
      <p:cxnSp>
        <p:nvCxnSpPr>
          <p:cNvPr id="39" name="Conector reto 38">
            <a:extLst>
              <a:ext uri="{FF2B5EF4-FFF2-40B4-BE49-F238E27FC236}">
                <a16:creationId xmlns:a16="http://schemas.microsoft.com/office/drawing/2014/main" id="{B0365D0E-62D9-DA51-FF61-84C9523A3A27}"/>
              </a:ext>
            </a:extLst>
          </p:cNvPr>
          <p:cNvCxnSpPr/>
          <p:nvPr/>
        </p:nvCxnSpPr>
        <p:spPr>
          <a:xfrm>
            <a:off x="16650000" y="30110433"/>
            <a:ext cx="14850000" cy="0"/>
          </a:xfrm>
          <a:prstGeom prst="line">
            <a:avLst/>
          </a:prstGeom>
          <a:ln>
            <a:solidFill>
              <a:srgbClr val="00006B"/>
            </a:solidFill>
          </a:ln>
        </p:spPr>
        <p:style>
          <a:lnRef idx="2">
            <a:schemeClr val="accent1"/>
          </a:lnRef>
          <a:fillRef idx="0">
            <a:schemeClr val="accent1"/>
          </a:fillRef>
          <a:effectRef idx="1">
            <a:schemeClr val="accent1"/>
          </a:effectRef>
          <a:fontRef idx="minor">
            <a:schemeClr val="tx1"/>
          </a:fontRef>
        </p:style>
      </p:cxnSp>
      <p:cxnSp>
        <p:nvCxnSpPr>
          <p:cNvPr id="40" name="Conector reto 39">
            <a:extLst>
              <a:ext uri="{FF2B5EF4-FFF2-40B4-BE49-F238E27FC236}">
                <a16:creationId xmlns:a16="http://schemas.microsoft.com/office/drawing/2014/main" id="{7786013E-F5D2-C0A6-6950-15C20A3DF544}"/>
              </a:ext>
            </a:extLst>
          </p:cNvPr>
          <p:cNvCxnSpPr/>
          <p:nvPr/>
        </p:nvCxnSpPr>
        <p:spPr>
          <a:xfrm>
            <a:off x="16649644" y="32270433"/>
            <a:ext cx="14850000" cy="0"/>
          </a:xfrm>
          <a:prstGeom prst="line">
            <a:avLst/>
          </a:prstGeom>
          <a:ln>
            <a:solidFill>
              <a:srgbClr val="00006B"/>
            </a:solidFill>
          </a:ln>
        </p:spPr>
        <p:style>
          <a:lnRef idx="2">
            <a:schemeClr val="accent1"/>
          </a:lnRef>
          <a:fillRef idx="0">
            <a:schemeClr val="accent1"/>
          </a:fillRef>
          <a:effectRef idx="1">
            <a:schemeClr val="accent1"/>
          </a:effectRef>
          <a:fontRef idx="minor">
            <a:schemeClr val="tx1"/>
          </a:fontRef>
        </p:style>
      </p:cxnSp>
      <p:sp>
        <p:nvSpPr>
          <p:cNvPr id="48" name="CaixaDeTexto 47">
            <a:extLst>
              <a:ext uri="{FF2B5EF4-FFF2-40B4-BE49-F238E27FC236}">
                <a16:creationId xmlns:a16="http://schemas.microsoft.com/office/drawing/2014/main" id="{F9CCEA57-0F78-E12F-7FBB-9F08776D079C}"/>
              </a:ext>
            </a:extLst>
          </p:cNvPr>
          <p:cNvSpPr txBox="1"/>
          <p:nvPr/>
        </p:nvSpPr>
        <p:spPr>
          <a:xfrm>
            <a:off x="5394091" y="6732918"/>
            <a:ext cx="21605875" cy="2661306"/>
          </a:xfrm>
          <a:prstGeom prst="rect">
            <a:avLst/>
          </a:prstGeom>
          <a:noFill/>
        </p:spPr>
        <p:txBody>
          <a:bodyPr wrap="square" rtlCol="0">
            <a:spAutoFit/>
          </a:bodyPr>
          <a:lstStyle/>
          <a:p>
            <a:pPr algn="ctr">
              <a:lnSpc>
                <a:spcPct val="150000"/>
              </a:lnSpc>
            </a:pPr>
            <a:r>
              <a:rPr lang="en-US" sz="5500" b="1" dirty="0">
                <a:latin typeface="Arial" panose="020B0604020202020204" pitchFamily="34" charset="0"/>
                <a:cs typeface="Arial" panose="020B0604020202020204" pitchFamily="34" charset="0"/>
              </a:rPr>
              <a:t>MANUSCRIPT TITLE</a:t>
            </a:r>
          </a:p>
          <a:p>
            <a:pPr algn="ctr">
              <a:lnSpc>
                <a:spcPct val="150000"/>
              </a:lnSpc>
            </a:pPr>
            <a:r>
              <a:rPr lang="en-US" sz="3000" dirty="0">
                <a:latin typeface="Arial" panose="020B0604020202020204" pitchFamily="34" charset="0"/>
                <a:cs typeface="Arial" panose="020B0604020202020204" pitchFamily="34" charset="0"/>
              </a:rPr>
              <a:t>First author</a:t>
            </a:r>
            <a:r>
              <a:rPr lang="en-US" sz="3000" baseline="30000" dirty="0">
                <a:latin typeface="Arial" panose="020B0604020202020204" pitchFamily="34" charset="0"/>
                <a:cs typeface="Arial" panose="020B0604020202020204" pitchFamily="34" charset="0"/>
              </a:rPr>
              <a:t>1</a:t>
            </a:r>
            <a:r>
              <a:rPr lang="en-US" sz="3000" dirty="0">
                <a:latin typeface="Arial" panose="020B0604020202020204" pitchFamily="34" charset="0"/>
                <a:cs typeface="Arial" panose="020B0604020202020204" pitchFamily="34" charset="0"/>
              </a:rPr>
              <a:t>, Second author, Third author</a:t>
            </a:r>
          </a:p>
          <a:p>
            <a:pPr algn="ctr">
              <a:lnSpc>
                <a:spcPct val="150000"/>
              </a:lnSpc>
            </a:pPr>
            <a:r>
              <a:rPr lang="en-US" sz="3000" baseline="30000" dirty="0">
                <a:latin typeface="Arial" panose="020B0604020202020204" pitchFamily="34" charset="0"/>
                <a:cs typeface="Arial" panose="020B0604020202020204" pitchFamily="34" charset="0"/>
              </a:rPr>
              <a:t>1</a:t>
            </a:r>
            <a:r>
              <a:rPr lang="en-US" sz="3000" dirty="0">
                <a:latin typeface="Arial" panose="020B0604020202020204" pitchFamily="34" charset="0"/>
                <a:cs typeface="Arial" panose="020B0604020202020204" pitchFamily="34" charset="0"/>
              </a:rPr>
              <a:t>First Author affiliation, First Author E-mail</a:t>
            </a:r>
          </a:p>
        </p:txBody>
      </p:sp>
    </p:spTree>
    <p:extLst>
      <p:ext uri="{BB962C8B-B14F-4D97-AF65-F5344CB8AC3E}">
        <p14:creationId xmlns:p14="http://schemas.microsoft.com/office/powerpoint/2010/main" val="3637839285"/>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75</TotalTime>
  <Words>1187</Words>
  <Application>Microsoft Office PowerPoint</Application>
  <PresentationFormat>Personalizar</PresentationFormat>
  <Paragraphs>30</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Calibri Light</vt:lpstr>
      <vt:lpstr>Open Sans</vt:lpstr>
      <vt:lpstr>Tema do Office</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Deborah De Oliveira</dc:creator>
  <cp:lastModifiedBy>Deborah De Oliveira</cp:lastModifiedBy>
  <cp:revision>4</cp:revision>
  <dcterms:created xsi:type="dcterms:W3CDTF">2023-03-09T17:57:24Z</dcterms:created>
  <dcterms:modified xsi:type="dcterms:W3CDTF">2023-04-12T18:04:06Z</dcterms:modified>
</cp:coreProperties>
</file>