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3" r:id="rId4"/>
    <p:sldId id="262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 De Negri" initials="VDN" lastIdx="1" clrIdx="0">
    <p:extLst>
      <p:ext uri="{19B8F6BF-5375-455C-9EA6-DF929625EA0E}">
        <p15:presenceInfo xmlns:p15="http://schemas.microsoft.com/office/powerpoint/2012/main" userId="882cfdcb7e36ad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5">
            <a:extLst>
              <a:ext uri="{FF2B5EF4-FFF2-40B4-BE49-F238E27FC236}">
                <a16:creationId xmlns:a16="http://schemas.microsoft.com/office/drawing/2014/main" id="{B620D240-D879-4A09-A1C3-5E9C87074F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0744" y="5336613"/>
            <a:ext cx="10676256" cy="1026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49185EF9-AB6C-440C-9FF2-59D4B460E1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7363" y="2751978"/>
            <a:ext cx="10783019" cy="1026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8" name="Espaço Reservado para Texto 5">
            <a:extLst>
              <a:ext uri="{FF2B5EF4-FFF2-40B4-BE49-F238E27FC236}">
                <a16:creationId xmlns:a16="http://schemas.microsoft.com/office/drawing/2014/main" id="{0938FF6D-E493-4FE9-B59B-D154A36DF0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1426" y="4333009"/>
            <a:ext cx="2850571" cy="38446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COBEM2021-xxxx</a:t>
            </a:r>
          </a:p>
        </p:txBody>
      </p:sp>
    </p:spTree>
    <p:extLst>
      <p:ext uri="{BB962C8B-B14F-4D97-AF65-F5344CB8AC3E}">
        <p14:creationId xmlns:p14="http://schemas.microsoft.com/office/powerpoint/2010/main" val="10849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Imagem 12">
            <a:extLst>
              <a:ext uri="{FF2B5EF4-FFF2-40B4-BE49-F238E27FC236}">
                <a16:creationId xmlns:a16="http://schemas.microsoft.com/office/drawing/2014/main" id="{BC3EBA69-19A3-42AC-BD98-1D98A11738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491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01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D4CB4FD4-B055-422C-980C-9CFA259167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717449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02</a:t>
            </a:r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555CA4FD-FF08-48E6-AB98-988076D312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13407" y="6024137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03</a:t>
            </a:r>
          </a:p>
        </p:txBody>
      </p: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056A7D7B-D8B8-4683-BCF7-35CFC85A34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854" y="924386"/>
            <a:ext cx="8386009" cy="4802646"/>
          </a:xfrm>
          <a:prstGeom prst="rect">
            <a:avLst/>
          </a:prstGeo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3538" indent="-187325">
              <a:tabLst>
                <a:tab pos="0" algn="l"/>
              </a:tabLst>
              <a:defRPr sz="2000"/>
            </a:lvl2pPr>
            <a:lvl3pPr marL="539750" indent="-176213">
              <a:defRPr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noProof="0"/>
              <a:t>First level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8" name="Espaço Reservado para Texto 17">
            <a:extLst>
              <a:ext uri="{FF2B5EF4-FFF2-40B4-BE49-F238E27FC236}">
                <a16:creationId xmlns:a16="http://schemas.microsoft.com/office/drawing/2014/main" id="{3B8A3491-AE30-416E-B2DD-71F64D64BA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10944086" cy="405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/>
          </a:p>
        </p:txBody>
      </p:sp>
      <p:sp>
        <p:nvSpPr>
          <p:cNvPr id="7" name="Espaço Reservado para Imagem 11">
            <a:extLst>
              <a:ext uri="{FF2B5EF4-FFF2-40B4-BE49-F238E27FC236}">
                <a16:creationId xmlns:a16="http://schemas.microsoft.com/office/drawing/2014/main" id="{FE8E89AA-841E-4C2F-A6F6-FBF69ABB0EF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03368" y="924386"/>
            <a:ext cx="2963778" cy="48026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t-B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6978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Imagem 12">
            <a:extLst>
              <a:ext uri="{FF2B5EF4-FFF2-40B4-BE49-F238E27FC236}">
                <a16:creationId xmlns:a16="http://schemas.microsoft.com/office/drawing/2014/main" id="{BC3EBA69-19A3-42AC-BD98-1D98A11738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491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01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D4CB4FD4-B055-422C-980C-9CFA259167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717449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02</a:t>
            </a:r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555CA4FD-FF08-48E6-AB98-988076D312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13407" y="6024137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03</a:t>
            </a:r>
          </a:p>
        </p:txBody>
      </p:sp>
      <p:sp>
        <p:nvSpPr>
          <p:cNvPr id="7" name="Espaço Reservado para Imagem 11">
            <a:extLst>
              <a:ext uri="{FF2B5EF4-FFF2-40B4-BE49-F238E27FC236}">
                <a16:creationId xmlns:a16="http://schemas.microsoft.com/office/drawing/2014/main" id="{6A078557-2E70-445F-9966-ABB3F537CFB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8916" y="942524"/>
            <a:ext cx="4427005" cy="2552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t-BR" dirty="0"/>
              <a:t>Picture</a:t>
            </a:r>
          </a:p>
        </p:txBody>
      </p:sp>
      <p:sp>
        <p:nvSpPr>
          <p:cNvPr id="8" name="Espaço Reservado para Texto 13">
            <a:extLst>
              <a:ext uri="{FF2B5EF4-FFF2-40B4-BE49-F238E27FC236}">
                <a16:creationId xmlns:a16="http://schemas.microsoft.com/office/drawing/2014/main" id="{3AED1A29-F1E1-4FA9-81A3-EDBDEB8106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04509" y="942525"/>
            <a:ext cx="6938575" cy="2552700"/>
          </a:xfrm>
          <a:prstGeom prst="rect">
            <a:avLst/>
          </a:prstGeo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3538" indent="-187325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9750" indent="-1762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First level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0"/>
            <a:endParaRPr lang="en-US" noProof="0"/>
          </a:p>
        </p:txBody>
      </p:sp>
      <p:sp>
        <p:nvSpPr>
          <p:cNvPr id="9" name="Espaço Reservado para Texto 13">
            <a:extLst>
              <a:ext uri="{FF2B5EF4-FFF2-40B4-BE49-F238E27FC236}">
                <a16:creationId xmlns:a16="http://schemas.microsoft.com/office/drawing/2014/main" id="{94CD48FE-D77A-4615-AF89-89F1275803A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8916" y="3616866"/>
            <a:ext cx="11494168" cy="2191652"/>
          </a:xfrm>
          <a:prstGeom prst="rect">
            <a:avLst/>
          </a:prstGeo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tabLst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3538" indent="-187325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9750" indent="-1762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First level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0"/>
            <a:endParaRPr lang="en-US" noProof="0"/>
          </a:p>
        </p:txBody>
      </p:sp>
      <p:sp>
        <p:nvSpPr>
          <p:cNvPr id="11" name="Espaço Reservado para Texto 17">
            <a:extLst>
              <a:ext uri="{FF2B5EF4-FFF2-40B4-BE49-F238E27FC236}">
                <a16:creationId xmlns:a16="http://schemas.microsoft.com/office/drawing/2014/main" id="{9502717D-8FC2-49E8-897B-310D4564C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10920024" cy="405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946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92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DCDB77FE-EB2F-4F6C-B71F-C1665FFF7F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Authors’ names</a:t>
            </a:r>
          </a:p>
          <a:p>
            <a:r>
              <a:rPr lang="en-US" dirty="0"/>
              <a:t>Filiations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CD66A9-765B-4900-B3FA-5C3FD80DA2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tabLst>
                <a:tab pos="901700" algn="l"/>
              </a:tabLst>
            </a:pPr>
            <a:r>
              <a:rPr lang="en-US" dirty="0"/>
              <a:t>Title of paper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3D2533-100F-4A85-80D1-0FA089551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COBEM2021-xxxx</a:t>
            </a:r>
          </a:p>
        </p:txBody>
      </p:sp>
      <p:sp>
        <p:nvSpPr>
          <p:cNvPr id="5" name="Texto Explicativo: Linha 4">
            <a:extLst>
              <a:ext uri="{FF2B5EF4-FFF2-40B4-BE49-F238E27FC236}">
                <a16:creationId xmlns:a16="http://schemas.microsoft.com/office/drawing/2014/main" id="{736E41A7-CCF1-43A5-98DA-04698854BD3A}"/>
              </a:ext>
            </a:extLst>
          </p:cNvPr>
          <p:cNvSpPr/>
          <p:nvPr/>
        </p:nvSpPr>
        <p:spPr>
          <a:xfrm>
            <a:off x="9252709" y="2856693"/>
            <a:ext cx="2093494" cy="612648"/>
          </a:xfrm>
          <a:prstGeom prst="borderCallout1">
            <a:avLst>
              <a:gd name="adj1" fmla="val 51928"/>
              <a:gd name="adj2" fmla="val 103181"/>
              <a:gd name="adj3" fmla="val 265567"/>
              <a:gd name="adj4" fmla="val 116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INLCUDE YOUR PAPER CODE HERE</a:t>
            </a:r>
          </a:p>
        </p:txBody>
      </p:sp>
    </p:spTree>
    <p:extLst>
      <p:ext uri="{BB962C8B-B14F-4D97-AF65-F5344CB8AC3E}">
        <p14:creationId xmlns:p14="http://schemas.microsoft.com/office/powerpoint/2010/main" val="395370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Imagem 13">
            <a:extLst>
              <a:ext uri="{FF2B5EF4-FFF2-40B4-BE49-F238E27FC236}">
                <a16:creationId xmlns:a16="http://schemas.microsoft.com/office/drawing/2014/main" id="{63BC88B8-3859-4354-A51E-460D825281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711CB01F-5812-4B7D-92C5-41A4E630F2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6" name="Espaço Reservado para Imagem 15">
            <a:extLst>
              <a:ext uri="{FF2B5EF4-FFF2-40B4-BE49-F238E27FC236}">
                <a16:creationId xmlns:a16="http://schemas.microsoft.com/office/drawing/2014/main" id="{F98A5CDA-AF55-4992-8669-04C82CEA7B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32A6CE-3D44-4838-B526-ACC4DB522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854" y="924386"/>
            <a:ext cx="8386009" cy="4802646"/>
          </a:xfrm>
        </p:spPr>
        <p:txBody>
          <a:bodyPr/>
          <a:lstStyle/>
          <a:p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2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</a:p>
          <a:p>
            <a:pPr marL="363537" lvl="2" indent="0">
              <a:buNone/>
            </a:pPr>
            <a:endParaRPr lang="en-US" dirty="0"/>
          </a:p>
          <a:p>
            <a:r>
              <a:rPr lang="en-US" dirty="0"/>
              <a:t>E-Poster:</a:t>
            </a:r>
          </a:p>
          <a:p>
            <a:pPr lvl="1"/>
            <a:r>
              <a:rPr lang="en-US" dirty="0"/>
              <a:t>Maximum 5 slides, including cover and last slide</a:t>
            </a:r>
          </a:p>
          <a:p>
            <a:pPr lvl="1"/>
            <a:r>
              <a:rPr lang="en-US" dirty="0"/>
              <a:t>The paper code must be assigned as the file name:</a:t>
            </a:r>
          </a:p>
          <a:p>
            <a:pPr lvl="2"/>
            <a:r>
              <a:rPr lang="en-US" dirty="0"/>
              <a:t>Ex. COBEM2021-xxxx.pptx</a:t>
            </a:r>
          </a:p>
          <a:p>
            <a:pPr lvl="1"/>
            <a:r>
              <a:rPr lang="en-US" dirty="0"/>
              <a:t>When finished your slides, save your presentation in PDF format:</a:t>
            </a:r>
          </a:p>
          <a:p>
            <a:pPr lvl="2"/>
            <a:r>
              <a:rPr lang="en-US" dirty="0"/>
              <a:t>Ex. COBEM2021-xxxx.pdf</a:t>
            </a:r>
          </a:p>
          <a:p>
            <a:pPr lvl="2"/>
            <a:r>
              <a:rPr lang="en-US" dirty="0"/>
              <a:t>See instructions for e-poster upload at the COBEM website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130BFCD5-E3A0-4D2D-B100-5FE622B786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10944086" cy="405245"/>
          </a:xfrm>
        </p:spPr>
        <p:txBody>
          <a:bodyPr/>
          <a:lstStyle/>
          <a:p>
            <a:r>
              <a:rPr lang="en-US"/>
              <a:t>Title of the Slide</a:t>
            </a:r>
          </a:p>
        </p:txBody>
      </p:sp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204A2A85-5714-4BFD-9AAC-2CA00D2402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51165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D8202917-8F5A-4634-A63B-7A4851A4F9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A55392F4-EFCB-4641-A860-5BDE8E947A3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5E5619D5-419A-4FDA-B5DE-3CE9FD01CA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6995C224-9B73-4104-BCC4-2D4F8AF333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2670FE62-534C-4DC6-8024-AFF90A964B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D3D67205-32A5-4C39-8077-5FE2B986D3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02477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Imagem 18">
            <a:extLst>
              <a:ext uri="{FF2B5EF4-FFF2-40B4-BE49-F238E27FC236}">
                <a16:creationId xmlns:a16="http://schemas.microsoft.com/office/drawing/2014/main" id="{93DE4A0E-1B21-47A5-99B8-6901A4EF3B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Espaço Reservado para Imagem 19">
            <a:extLst>
              <a:ext uri="{FF2B5EF4-FFF2-40B4-BE49-F238E27FC236}">
                <a16:creationId xmlns:a16="http://schemas.microsoft.com/office/drawing/2014/main" id="{462A476C-7BF8-484C-A94D-842E0849C49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1" name="Espaço Reservado para Imagem 20">
            <a:extLst>
              <a:ext uri="{FF2B5EF4-FFF2-40B4-BE49-F238E27FC236}">
                <a16:creationId xmlns:a16="http://schemas.microsoft.com/office/drawing/2014/main" id="{527FE1EF-6956-427C-97A4-E3481A584A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17FAC0F1-964F-4A0A-9C23-98FC0877FB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A7531BBA-3870-4FFC-B310-10BC1366BB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04509" y="942525"/>
            <a:ext cx="6938575" cy="2552700"/>
          </a:xfrm>
        </p:spPr>
        <p:txBody>
          <a:bodyPr/>
          <a:lstStyle/>
          <a:p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2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endParaRPr lang="en-US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90B00C63-ED3A-47A6-8068-14F913178D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8916" y="3616866"/>
            <a:ext cx="11494168" cy="2191652"/>
          </a:xfrm>
        </p:spPr>
        <p:txBody>
          <a:bodyPr/>
          <a:lstStyle/>
          <a:p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2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6C0E8D1D-4808-4740-8F54-A05DD6C0D0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10920024" cy="405245"/>
          </a:xfrm>
        </p:spPr>
        <p:txBody>
          <a:bodyPr/>
          <a:lstStyle/>
          <a:p>
            <a:r>
              <a:rPr lang="en-US" dirty="0"/>
              <a:t>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66533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0F1FFDF-5D4E-4666-B7C9-A32C36E43E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57981131-A186-478C-A2CF-5A172F6A65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27BFB464-67C6-44B7-891A-2DAF45154C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13031D6C-E14B-4D73-A076-968651F7EA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78A38AAD-96BA-425B-A3EF-1D081FB35C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Texto 14">
            <a:extLst>
              <a:ext uri="{FF2B5EF4-FFF2-40B4-BE49-F238E27FC236}">
                <a16:creationId xmlns:a16="http://schemas.microsoft.com/office/drawing/2014/main" id="{B5F06839-3C3B-438B-A8CE-4F9D85986B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1A50E2CB-6C7F-47BA-85B9-77DA41DE4E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581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</dc:creator>
  <cp:lastModifiedBy>Victor De Negri</cp:lastModifiedBy>
  <cp:revision>13</cp:revision>
  <dcterms:created xsi:type="dcterms:W3CDTF">2021-09-23T02:44:01Z</dcterms:created>
  <dcterms:modified xsi:type="dcterms:W3CDTF">2021-09-23T17:44:11Z</dcterms:modified>
</cp:coreProperties>
</file>