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3" r:id="rId4"/>
    <p:sldId id="262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5">
            <a:extLst>
              <a:ext uri="{FF2B5EF4-FFF2-40B4-BE49-F238E27FC236}">
                <a16:creationId xmlns:a16="http://schemas.microsoft.com/office/drawing/2014/main" id="{B620D240-D879-4A09-A1C3-5E9C87074F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4600" y="5336613"/>
            <a:ext cx="7190509" cy="1026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49185EF9-AB6C-440C-9FF2-59D4B460E1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7363" y="2751978"/>
            <a:ext cx="10783019" cy="10265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/>
          </a:p>
        </p:txBody>
      </p:sp>
      <p:sp>
        <p:nvSpPr>
          <p:cNvPr id="8" name="Espaço Reservado para Texto 5">
            <a:extLst>
              <a:ext uri="{FF2B5EF4-FFF2-40B4-BE49-F238E27FC236}">
                <a16:creationId xmlns:a16="http://schemas.microsoft.com/office/drawing/2014/main" id="{0938FF6D-E493-4FE9-B59B-D154A36DF0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1426" y="4333009"/>
            <a:ext cx="2850571" cy="38446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COBEM2021-xxxx</a:t>
            </a:r>
          </a:p>
        </p:txBody>
      </p:sp>
      <p:sp>
        <p:nvSpPr>
          <p:cNvPr id="9" name="Espaço Reservado para Imagem 6">
            <a:extLst>
              <a:ext uri="{FF2B5EF4-FFF2-40B4-BE49-F238E27FC236}">
                <a16:creationId xmlns:a16="http://schemas.microsoft.com/office/drawing/2014/main" id="{BF48C720-DA41-4674-99C1-F4220286EB5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906000" y="1"/>
            <a:ext cx="2286000" cy="17145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/>
            </a:lvl1pPr>
          </a:lstStyle>
          <a:p>
            <a:r>
              <a:rPr lang="en-US" noProof="0" dirty="0"/>
              <a:t>Put your camera here (top right corner)</a:t>
            </a:r>
          </a:p>
        </p:txBody>
      </p:sp>
      <p:sp>
        <p:nvSpPr>
          <p:cNvPr id="10" name="Espaço Reservado para Imagem 6">
            <a:extLst>
              <a:ext uri="{FF2B5EF4-FFF2-40B4-BE49-F238E27FC236}">
                <a16:creationId xmlns:a16="http://schemas.microsoft.com/office/drawing/2014/main" id="{8193D9F0-430A-4121-B714-7158DC8D383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906000" y="5140884"/>
            <a:ext cx="2286000" cy="17145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/>
            </a:lvl1pPr>
          </a:lstStyle>
          <a:p>
            <a:r>
              <a:rPr lang="en-US" noProof="0" dirty="0"/>
              <a:t>or here (bottom right corner)</a:t>
            </a:r>
          </a:p>
        </p:txBody>
      </p:sp>
    </p:spTree>
    <p:extLst>
      <p:ext uri="{BB962C8B-B14F-4D97-AF65-F5344CB8AC3E}">
        <p14:creationId xmlns:p14="http://schemas.microsoft.com/office/powerpoint/2010/main" val="108491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Imagem 12">
            <a:extLst>
              <a:ext uri="{FF2B5EF4-FFF2-40B4-BE49-F238E27FC236}">
                <a16:creationId xmlns:a16="http://schemas.microsoft.com/office/drawing/2014/main" id="{BC3EBA69-19A3-42AC-BD98-1D98A11738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491" y="6042276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01</a:t>
            </a:r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D4CB4FD4-B055-422C-980C-9CFA259167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717449" y="6042276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02</a:t>
            </a:r>
          </a:p>
        </p:txBody>
      </p:sp>
      <p:sp>
        <p:nvSpPr>
          <p:cNvPr id="14" name="Espaço Reservado para Imagem 12">
            <a:extLst>
              <a:ext uri="{FF2B5EF4-FFF2-40B4-BE49-F238E27FC236}">
                <a16:creationId xmlns:a16="http://schemas.microsoft.com/office/drawing/2014/main" id="{555CA4FD-FF08-48E6-AB98-988076D312A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13407" y="6024137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03</a:t>
            </a:r>
          </a:p>
        </p:txBody>
      </p:sp>
      <p:sp>
        <p:nvSpPr>
          <p:cNvPr id="16" name="Espaço Reservado para Texto 15">
            <a:extLst>
              <a:ext uri="{FF2B5EF4-FFF2-40B4-BE49-F238E27FC236}">
                <a16:creationId xmlns:a16="http://schemas.microsoft.com/office/drawing/2014/main" id="{056A7D7B-D8B8-4683-BCF7-35CFC85A34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118" y="862445"/>
            <a:ext cx="9486901" cy="4966855"/>
          </a:xfrm>
          <a:prstGeom prst="rect">
            <a:avLst/>
          </a:prstGeom>
        </p:spPr>
        <p:txBody>
          <a:bodyPr/>
          <a:lstStyle>
            <a:lvl1pPr marL="176213" indent="-176213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3538" indent="-187325">
              <a:tabLst>
                <a:tab pos="0" algn="l"/>
              </a:tabLst>
              <a:defRPr sz="2000"/>
            </a:lvl2pPr>
            <a:lvl3pPr marL="539750" indent="-176213">
              <a:defRPr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18" name="Espaço Reservado para Texto 17">
            <a:extLst>
              <a:ext uri="{FF2B5EF4-FFF2-40B4-BE49-F238E27FC236}">
                <a16:creationId xmlns:a16="http://schemas.microsoft.com/office/drawing/2014/main" id="{3B8A3491-AE30-416E-B2DD-71F64D64BA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060" y="384464"/>
            <a:ext cx="8885959" cy="4052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8" name="Espaço Reservado para Imagem 6">
            <a:extLst>
              <a:ext uri="{FF2B5EF4-FFF2-40B4-BE49-F238E27FC236}">
                <a16:creationId xmlns:a16="http://schemas.microsoft.com/office/drawing/2014/main" id="{388BB9C7-38CC-4871-AFC8-6671C1DDB1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906000" y="1"/>
            <a:ext cx="2286000" cy="17145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/>
            </a:lvl1pPr>
          </a:lstStyle>
          <a:p>
            <a:r>
              <a:rPr lang="en-US" noProof="0" dirty="0"/>
              <a:t>Put your camera here (top right corner)</a:t>
            </a:r>
          </a:p>
        </p:txBody>
      </p:sp>
      <p:sp>
        <p:nvSpPr>
          <p:cNvPr id="9" name="Espaço Reservado para Imagem 6">
            <a:extLst>
              <a:ext uri="{FF2B5EF4-FFF2-40B4-BE49-F238E27FC236}">
                <a16:creationId xmlns:a16="http://schemas.microsoft.com/office/drawing/2014/main" id="{F5FE1DD0-D75C-4787-991C-E4A9D1F6BD0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906000" y="5140884"/>
            <a:ext cx="2286000" cy="17145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/>
            </a:lvl1pPr>
          </a:lstStyle>
          <a:p>
            <a:r>
              <a:rPr lang="en-US" noProof="0" dirty="0"/>
              <a:t>or here (bottom right corner)</a:t>
            </a:r>
          </a:p>
        </p:txBody>
      </p:sp>
    </p:spTree>
    <p:extLst>
      <p:ext uri="{BB962C8B-B14F-4D97-AF65-F5344CB8AC3E}">
        <p14:creationId xmlns:p14="http://schemas.microsoft.com/office/powerpoint/2010/main" val="316978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Imagem 12">
            <a:extLst>
              <a:ext uri="{FF2B5EF4-FFF2-40B4-BE49-F238E27FC236}">
                <a16:creationId xmlns:a16="http://schemas.microsoft.com/office/drawing/2014/main" id="{BC3EBA69-19A3-42AC-BD98-1D98A11738C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491" y="6042276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01</a:t>
            </a:r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D4CB4FD4-B055-422C-980C-9CFA259167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717449" y="6042276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02</a:t>
            </a:r>
          </a:p>
        </p:txBody>
      </p:sp>
      <p:sp>
        <p:nvSpPr>
          <p:cNvPr id="14" name="Espaço Reservado para Imagem 12">
            <a:extLst>
              <a:ext uri="{FF2B5EF4-FFF2-40B4-BE49-F238E27FC236}">
                <a16:creationId xmlns:a16="http://schemas.microsoft.com/office/drawing/2014/main" id="{555CA4FD-FF08-48E6-AB98-988076D312A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13407" y="6024137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Logo 03</a:t>
            </a:r>
          </a:p>
        </p:txBody>
      </p:sp>
      <p:sp>
        <p:nvSpPr>
          <p:cNvPr id="7" name="Espaço Reservado para Imagem 11">
            <a:extLst>
              <a:ext uri="{FF2B5EF4-FFF2-40B4-BE49-F238E27FC236}">
                <a16:creationId xmlns:a16="http://schemas.microsoft.com/office/drawing/2014/main" id="{6A078557-2E70-445F-9966-ABB3F537CFB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2900" y="942524"/>
            <a:ext cx="4433021" cy="2552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pt-BR" dirty="0"/>
              <a:t>Picture</a:t>
            </a:r>
          </a:p>
        </p:txBody>
      </p:sp>
      <p:sp>
        <p:nvSpPr>
          <p:cNvPr id="8" name="Espaço Reservado para Texto 13">
            <a:extLst>
              <a:ext uri="{FF2B5EF4-FFF2-40B4-BE49-F238E27FC236}">
                <a16:creationId xmlns:a16="http://schemas.microsoft.com/office/drawing/2014/main" id="{3AED1A29-F1E1-4FA9-81A3-EDBDEB8106B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04509" y="942525"/>
            <a:ext cx="4925291" cy="2552700"/>
          </a:xfrm>
          <a:prstGeom prst="rect">
            <a:avLst/>
          </a:prstGeom>
        </p:spPr>
        <p:txBody>
          <a:bodyPr/>
          <a:lstStyle>
            <a:lvl1pPr marL="176213" indent="-176213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3538" indent="-187325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9750" indent="-176213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First level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0"/>
            <a:endParaRPr lang="en-US" noProof="0"/>
          </a:p>
        </p:txBody>
      </p:sp>
      <p:sp>
        <p:nvSpPr>
          <p:cNvPr id="9" name="Espaço Reservado para Texto 13">
            <a:extLst>
              <a:ext uri="{FF2B5EF4-FFF2-40B4-BE49-F238E27FC236}">
                <a16:creationId xmlns:a16="http://schemas.microsoft.com/office/drawing/2014/main" id="{94CD48FE-D77A-4615-AF89-89F1275803A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2901" y="3616866"/>
            <a:ext cx="9486900" cy="2191652"/>
          </a:xfrm>
          <a:prstGeom prst="rect">
            <a:avLst/>
          </a:prstGeom>
        </p:spPr>
        <p:txBody>
          <a:bodyPr/>
          <a:lstStyle>
            <a:lvl1pPr marL="176213" indent="-176213">
              <a:buFont typeface="Arial" panose="020B0604020202020204" pitchFamily="34" charset="0"/>
              <a:buChar char="•"/>
              <a:tabLst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3538" indent="-187325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9750" indent="-176213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First level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0"/>
            <a:endParaRPr lang="en-US" noProof="0"/>
          </a:p>
        </p:txBody>
      </p:sp>
      <p:sp>
        <p:nvSpPr>
          <p:cNvPr id="11" name="Espaço Reservado para Texto 17">
            <a:extLst>
              <a:ext uri="{FF2B5EF4-FFF2-40B4-BE49-F238E27FC236}">
                <a16:creationId xmlns:a16="http://schemas.microsoft.com/office/drawing/2014/main" id="{9502717D-8FC2-49E8-897B-310D4564CE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060" y="384464"/>
            <a:ext cx="8906740" cy="4052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10" name="Espaço Reservado para Imagem 6">
            <a:extLst>
              <a:ext uri="{FF2B5EF4-FFF2-40B4-BE49-F238E27FC236}">
                <a16:creationId xmlns:a16="http://schemas.microsoft.com/office/drawing/2014/main" id="{C4F73CAD-4EA9-46F0-BFC1-26387B2B3DD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906000" y="1"/>
            <a:ext cx="2286000" cy="17145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/>
            </a:lvl1pPr>
          </a:lstStyle>
          <a:p>
            <a:r>
              <a:rPr lang="en-US" noProof="0" dirty="0"/>
              <a:t>Put your camera here (top right corner)</a:t>
            </a:r>
          </a:p>
        </p:txBody>
      </p:sp>
      <p:sp>
        <p:nvSpPr>
          <p:cNvPr id="15" name="Espaço Reservado para Imagem 6">
            <a:extLst>
              <a:ext uri="{FF2B5EF4-FFF2-40B4-BE49-F238E27FC236}">
                <a16:creationId xmlns:a16="http://schemas.microsoft.com/office/drawing/2014/main" id="{92CE0394-A0E4-4C04-B684-FD95EBA5D7D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06000" y="5140884"/>
            <a:ext cx="2286000" cy="17145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/>
            </a:lvl1pPr>
          </a:lstStyle>
          <a:p>
            <a:r>
              <a:rPr lang="en-US" noProof="0" dirty="0"/>
              <a:t>or here (bottom right corner)</a:t>
            </a:r>
          </a:p>
        </p:txBody>
      </p:sp>
    </p:spTree>
    <p:extLst>
      <p:ext uri="{BB962C8B-B14F-4D97-AF65-F5344CB8AC3E}">
        <p14:creationId xmlns:p14="http://schemas.microsoft.com/office/powerpoint/2010/main" val="405946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5">
            <a:extLst>
              <a:ext uri="{FF2B5EF4-FFF2-40B4-BE49-F238E27FC236}">
                <a16:creationId xmlns:a16="http://schemas.microsoft.com/office/drawing/2014/main" id="{CF9F128E-5DB5-4F22-ADDD-75FD64AF93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4490" y="1237593"/>
            <a:ext cx="10783019" cy="102659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3200" b="1" i="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/>
          </a:p>
        </p:txBody>
      </p:sp>
      <p:sp>
        <p:nvSpPr>
          <p:cNvPr id="9" name="Espaço Reservado para Texto 5">
            <a:extLst>
              <a:ext uri="{FF2B5EF4-FFF2-40B4-BE49-F238E27FC236}">
                <a16:creationId xmlns:a16="http://schemas.microsoft.com/office/drawing/2014/main" id="{B0124E3D-6D55-49F1-83E4-EF2C72332B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7363" y="2751978"/>
            <a:ext cx="10783019" cy="102659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200">
                <a:solidFill>
                  <a:srgbClr val="1B4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noProof="0"/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AAF3CBE4-7798-463A-8325-4639A4D760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492" y="4176985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Logo 01</a:t>
            </a:r>
          </a:p>
        </p:txBody>
      </p:sp>
      <p:sp>
        <p:nvSpPr>
          <p:cNvPr id="14" name="Espaço Reservado para Imagem 12">
            <a:extLst>
              <a:ext uri="{FF2B5EF4-FFF2-40B4-BE49-F238E27FC236}">
                <a16:creationId xmlns:a16="http://schemas.microsoft.com/office/drawing/2014/main" id="{0B2E2BB2-0055-4B82-B709-D1031734CB9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95331" y="4176985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Logo 02</a:t>
            </a:r>
          </a:p>
        </p:txBody>
      </p:sp>
      <p:sp>
        <p:nvSpPr>
          <p:cNvPr id="15" name="Espaço Reservado para Imagem 12">
            <a:extLst>
              <a:ext uri="{FF2B5EF4-FFF2-40B4-BE49-F238E27FC236}">
                <a16:creationId xmlns:a16="http://schemas.microsoft.com/office/drawing/2014/main" id="{5BBEE0C5-B882-4A22-A75A-50B7B0A7DEC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69170" y="4176985"/>
            <a:ext cx="1401338" cy="38441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Logo 03</a:t>
            </a:r>
          </a:p>
        </p:txBody>
      </p:sp>
    </p:spTree>
    <p:extLst>
      <p:ext uri="{BB962C8B-B14F-4D97-AF65-F5344CB8AC3E}">
        <p14:creationId xmlns:p14="http://schemas.microsoft.com/office/powerpoint/2010/main" val="226129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92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DCDB77FE-EB2F-4F6C-B71F-C1665FFF7F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4600" y="5336613"/>
            <a:ext cx="7190509" cy="1026590"/>
          </a:xfrm>
        </p:spPr>
        <p:txBody>
          <a:bodyPr/>
          <a:lstStyle/>
          <a:p>
            <a:r>
              <a:rPr lang="en-US" dirty="0"/>
              <a:t>Authors’ names</a:t>
            </a:r>
          </a:p>
          <a:p>
            <a:r>
              <a:rPr lang="en-US" dirty="0"/>
              <a:t>Filiation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CD66A9-765B-4900-B3FA-5C3FD80DA2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7363" y="2751978"/>
            <a:ext cx="10783019" cy="1026590"/>
          </a:xfrm>
        </p:spPr>
        <p:txBody>
          <a:bodyPr/>
          <a:lstStyle/>
          <a:p>
            <a:r>
              <a:rPr lang="en-US" dirty="0"/>
              <a:t>Title of paper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3D2533-100F-4A85-80D1-0FA089551C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341426" y="4333009"/>
            <a:ext cx="2850571" cy="384464"/>
          </a:xfrm>
        </p:spPr>
        <p:txBody>
          <a:bodyPr/>
          <a:lstStyle/>
          <a:p>
            <a:r>
              <a:rPr lang="en-US" dirty="0"/>
              <a:t>COBEM2021-xxxx</a:t>
            </a:r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C40A9C43-61CB-40B9-9A33-F0EDEC51EFA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8923EFCF-89EE-4239-8D14-A81175102D1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Texto Explicativo: Linha 4">
            <a:extLst>
              <a:ext uri="{FF2B5EF4-FFF2-40B4-BE49-F238E27FC236}">
                <a16:creationId xmlns:a16="http://schemas.microsoft.com/office/drawing/2014/main" id="{7744C3A1-5291-4C6A-96F5-3197D625E651}"/>
              </a:ext>
            </a:extLst>
          </p:cNvPr>
          <p:cNvSpPr/>
          <p:nvPr/>
        </p:nvSpPr>
        <p:spPr>
          <a:xfrm>
            <a:off x="9252709" y="2856693"/>
            <a:ext cx="2093494" cy="612648"/>
          </a:xfrm>
          <a:prstGeom prst="borderCallout1">
            <a:avLst>
              <a:gd name="adj1" fmla="val 51928"/>
              <a:gd name="adj2" fmla="val 103181"/>
              <a:gd name="adj3" fmla="val 265567"/>
              <a:gd name="adj4" fmla="val 116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INCLUDE YOUR PAPER CODE HERE</a:t>
            </a:r>
          </a:p>
        </p:txBody>
      </p:sp>
    </p:spTree>
    <p:extLst>
      <p:ext uri="{BB962C8B-B14F-4D97-AF65-F5344CB8AC3E}">
        <p14:creationId xmlns:p14="http://schemas.microsoft.com/office/powerpoint/2010/main" val="395370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Imagem 19">
            <a:extLst>
              <a:ext uri="{FF2B5EF4-FFF2-40B4-BE49-F238E27FC236}">
                <a16:creationId xmlns:a16="http://schemas.microsoft.com/office/drawing/2014/main" id="{BC75590E-2BC2-498E-902E-B537DBE7F7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Espaço Reservado para Imagem 20">
            <a:extLst>
              <a:ext uri="{FF2B5EF4-FFF2-40B4-BE49-F238E27FC236}">
                <a16:creationId xmlns:a16="http://schemas.microsoft.com/office/drawing/2014/main" id="{AA7849FD-20E5-4F96-9A1A-444418F52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2CD33A8E-1D77-46BF-A085-12A25D6B8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232A6CE-3D44-4838-B526-ACC4DB5226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2118" y="862445"/>
            <a:ext cx="9486901" cy="4966855"/>
          </a:xfrm>
        </p:spPr>
        <p:txBody>
          <a:bodyPr/>
          <a:lstStyle/>
          <a:p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2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r>
              <a:rPr lang="en-US" dirty="0"/>
              <a:t>Oral Presentation:</a:t>
            </a:r>
          </a:p>
          <a:p>
            <a:pPr lvl="1"/>
            <a:r>
              <a:rPr lang="en-US" dirty="0"/>
              <a:t>Consider the maximum time of 10 minutes for the paper presentation</a:t>
            </a:r>
          </a:p>
          <a:p>
            <a:pPr lvl="1"/>
            <a:r>
              <a:rPr lang="en-US" dirty="0"/>
              <a:t>All oral presentations must be both written and spoken in English</a:t>
            </a:r>
          </a:p>
          <a:p>
            <a:pPr lvl="1"/>
            <a:r>
              <a:rPr lang="en-US" dirty="0"/>
              <a:t>Consider a place for your camera (top right or bottom right)</a:t>
            </a:r>
          </a:p>
          <a:p>
            <a:pPr lvl="1"/>
            <a:r>
              <a:rPr lang="en-US" dirty="0"/>
              <a:t>The paper code must be assigned as the file name:</a:t>
            </a:r>
          </a:p>
          <a:p>
            <a:pPr lvl="2"/>
            <a:r>
              <a:rPr lang="en-US" dirty="0"/>
              <a:t>Ex. COBEM2021-xxxx.pptx</a:t>
            </a:r>
          </a:p>
          <a:p>
            <a:pPr lvl="1"/>
            <a:r>
              <a:rPr lang="en-US" dirty="0"/>
              <a:t>When finished your slides and the video recorded, save your video in mp4 format:</a:t>
            </a:r>
          </a:p>
          <a:p>
            <a:pPr lvl="2"/>
            <a:r>
              <a:rPr lang="en-US" dirty="0"/>
              <a:t>Ex. COBEM2021-xxxx.mp4</a:t>
            </a:r>
          </a:p>
          <a:p>
            <a:pPr lvl="1"/>
            <a:r>
              <a:rPr lang="en-US" dirty="0"/>
              <a:t>See instructions for video recording and upload at the COBEM website</a:t>
            </a:r>
          </a:p>
          <a:p>
            <a:pPr lvl="1"/>
            <a:endParaRPr lang="en-US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130BFCD5-E3A0-4D2D-B100-5FE622B786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060" y="384464"/>
            <a:ext cx="10434204" cy="405245"/>
          </a:xfrm>
        </p:spPr>
        <p:txBody>
          <a:bodyPr/>
          <a:lstStyle/>
          <a:p>
            <a:r>
              <a:rPr lang="en-US" dirty="0"/>
              <a:t>Title of the Slide</a:t>
            </a:r>
          </a:p>
        </p:txBody>
      </p:sp>
      <p:sp>
        <p:nvSpPr>
          <p:cNvPr id="23" name="Espaço Reservado para Imagem 22">
            <a:extLst>
              <a:ext uri="{FF2B5EF4-FFF2-40B4-BE49-F238E27FC236}">
                <a16:creationId xmlns:a16="http://schemas.microsoft.com/office/drawing/2014/main" id="{099B612B-1CDF-4FC5-9B89-B7458C5A19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902FE730-D491-4315-9A94-39A7E3C4FCB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251165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>
            <a:extLst>
              <a:ext uri="{FF2B5EF4-FFF2-40B4-BE49-F238E27FC236}">
                <a16:creationId xmlns:a16="http://schemas.microsoft.com/office/drawing/2014/main" id="{8FA5B5C9-2729-42AB-9501-94185FC0E0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Espaço Reservado para Imagem 16">
            <a:extLst>
              <a:ext uri="{FF2B5EF4-FFF2-40B4-BE49-F238E27FC236}">
                <a16:creationId xmlns:a16="http://schemas.microsoft.com/office/drawing/2014/main" id="{37B3C2E9-2E26-436F-810B-8A00CE9589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A72210DF-24FC-4E49-BFCF-23F68379BF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Espaço Reservado para Texto 18">
            <a:extLst>
              <a:ext uri="{FF2B5EF4-FFF2-40B4-BE49-F238E27FC236}">
                <a16:creationId xmlns:a16="http://schemas.microsoft.com/office/drawing/2014/main" id="{855B6833-8CE6-4AC7-9562-45D6DD0783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5E73CBB8-59C1-430C-8CD4-28E0A104A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1" name="Espaço Reservado para Imagem 20">
            <a:extLst>
              <a:ext uri="{FF2B5EF4-FFF2-40B4-BE49-F238E27FC236}">
                <a16:creationId xmlns:a16="http://schemas.microsoft.com/office/drawing/2014/main" id="{799C5018-A51E-4A2C-9C3D-491AF457CF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8AEE4F33-9A29-4364-BF2E-393A43A4A7F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22991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ço Reservado para Imagem 29">
            <a:extLst>
              <a:ext uri="{FF2B5EF4-FFF2-40B4-BE49-F238E27FC236}">
                <a16:creationId xmlns:a16="http://schemas.microsoft.com/office/drawing/2014/main" id="{244111B7-310D-48CC-BD9A-FD0171555B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1" name="Espaço Reservado para Imagem 30">
            <a:extLst>
              <a:ext uri="{FF2B5EF4-FFF2-40B4-BE49-F238E27FC236}">
                <a16:creationId xmlns:a16="http://schemas.microsoft.com/office/drawing/2014/main" id="{C57DA85F-AF7B-4AE8-B829-FEC9B153FA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2" name="Espaço Reservado para Imagem 31">
            <a:extLst>
              <a:ext uri="{FF2B5EF4-FFF2-40B4-BE49-F238E27FC236}">
                <a16:creationId xmlns:a16="http://schemas.microsoft.com/office/drawing/2014/main" id="{A4F8A356-FB06-481A-BCE8-70E4168F2A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3" name="Espaço Reservado para Imagem 32">
            <a:extLst>
              <a:ext uri="{FF2B5EF4-FFF2-40B4-BE49-F238E27FC236}">
                <a16:creationId xmlns:a16="http://schemas.microsoft.com/office/drawing/2014/main" id="{C16452F5-C271-4BB6-AB45-4369AEB51F0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A7531BBA-3870-4FFC-B310-10BC1366BB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04509" y="942525"/>
            <a:ext cx="4925291" cy="2552700"/>
          </a:xfrm>
        </p:spPr>
        <p:txBody>
          <a:bodyPr/>
          <a:lstStyle/>
          <a:p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pPr lvl="2"/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endParaRPr lang="en-US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90B00C63-ED3A-47A6-8068-14F913178DE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2901" y="3616866"/>
            <a:ext cx="9486900" cy="2191652"/>
          </a:xfrm>
        </p:spPr>
        <p:txBody>
          <a:bodyPr/>
          <a:lstStyle/>
          <a:p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  <a:p>
            <a:pPr lvl="2"/>
            <a:r>
              <a:rPr lang="en-US" dirty="0"/>
              <a:t>Text </a:t>
            </a:r>
            <a:r>
              <a:rPr lang="en-US" dirty="0" err="1"/>
              <a:t>text</a:t>
            </a:r>
            <a:endParaRPr lang="en-US" dirty="0"/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6C0E8D1D-4808-4740-8F54-A05DD6C0D0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060" y="384464"/>
            <a:ext cx="10434204" cy="405245"/>
          </a:xfrm>
        </p:spPr>
        <p:txBody>
          <a:bodyPr/>
          <a:lstStyle/>
          <a:p>
            <a:r>
              <a:rPr lang="en-US" dirty="0"/>
              <a:t>Title of the Slide</a:t>
            </a:r>
          </a:p>
        </p:txBody>
      </p:sp>
      <p:sp>
        <p:nvSpPr>
          <p:cNvPr id="34" name="Espaço Reservado para Imagem 33">
            <a:extLst>
              <a:ext uri="{FF2B5EF4-FFF2-40B4-BE49-F238E27FC236}">
                <a16:creationId xmlns:a16="http://schemas.microsoft.com/office/drawing/2014/main" id="{DDF56EAF-D605-4F61-9EA0-4E78C2568C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5" name="Espaço Reservado para Imagem 34">
            <a:extLst>
              <a:ext uri="{FF2B5EF4-FFF2-40B4-BE49-F238E27FC236}">
                <a16:creationId xmlns:a16="http://schemas.microsoft.com/office/drawing/2014/main" id="{B40B9704-DB54-4A8C-A547-869255205C5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</p:spTree>
    <p:extLst>
      <p:ext uri="{BB962C8B-B14F-4D97-AF65-F5344CB8AC3E}">
        <p14:creationId xmlns:p14="http://schemas.microsoft.com/office/powerpoint/2010/main" val="66533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F8831665-4A7C-497A-AF43-D972C232DB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Title of Paper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E3C7D4-CBBA-4185-9E10-411AF39808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Authors’ names</a:t>
            </a:r>
          </a:p>
          <a:p>
            <a:r>
              <a:rPr lang="en-US"/>
              <a:t>Filiations</a:t>
            </a:r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A3E5843B-64A6-45E7-8239-B54C5A6D5F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5009DF6F-2DCA-4A95-9ECF-53A1B132BEB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A7DDE4F3-01B5-47C4-AE4A-3C08CB1A81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246158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134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</dc:creator>
  <cp:lastModifiedBy>Victor De Negri</cp:lastModifiedBy>
  <cp:revision>12</cp:revision>
  <dcterms:created xsi:type="dcterms:W3CDTF">2021-09-23T02:44:01Z</dcterms:created>
  <dcterms:modified xsi:type="dcterms:W3CDTF">2021-09-23T17:43:31Z</dcterms:modified>
</cp:coreProperties>
</file>