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309" r:id="rId2"/>
    <p:sldId id="313" r:id="rId3"/>
    <p:sldId id="273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F00"/>
    <a:srgbClr val="021A2D"/>
    <a:srgbClr val="7E0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0679" autoAdjust="0"/>
  </p:normalViewPr>
  <p:slideViewPr>
    <p:cSldViewPr snapToGrid="0">
      <p:cViewPr varScale="1">
        <p:scale>
          <a:sx n="113" d="100"/>
          <a:sy n="113" d="100"/>
        </p:scale>
        <p:origin x="147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7585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Este </a:t>
            </a:r>
            <a:r>
              <a:rPr lang="pt-BR" dirty="0" err="1"/>
              <a:t>template</a:t>
            </a:r>
            <a:r>
              <a:rPr lang="pt-BR" dirty="0"/>
              <a:t> serve como base para a elaboração das apresentações durante o CONEM 2024. Adaptações essenciais e necessárias de formatação podem ser feitas na capa de forma a viabilizar a inserção das informações do trabalho, por exemplo: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(i) A fonte do título pode ser reduzida para acomodá-lo melhor no slide. Nesse caso, manter a proporção nas demais fontes utilizadas na capa;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(</a:t>
            </a:r>
            <a:r>
              <a:rPr lang="pt-BR" dirty="0" err="1"/>
              <a:t>ii</a:t>
            </a:r>
            <a:r>
              <a:rPr lang="pt-BR" dirty="0"/>
              <a:t>) Os nomes dos autores podem ser abreviados (Nome Primeiro Autor -&gt; N. P. Autor).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562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9e0e9152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9e0e9152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0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9e0e9152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9e0e9152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67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09AD49-C1DB-46AB-86BB-F05C6C25F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592BEE60-1B65-2A04-3A1C-E6ACC21453C0}"/>
              </a:ext>
            </a:extLst>
          </p:cNvPr>
          <p:cNvSpPr txBox="1">
            <a:spLocks/>
          </p:cNvSpPr>
          <p:nvPr/>
        </p:nvSpPr>
        <p:spPr>
          <a:xfrm>
            <a:off x="4692784" y="1743540"/>
            <a:ext cx="3525080" cy="86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Nome do primeiro autor</a:t>
            </a:r>
            <a:r>
              <a:rPr lang="pt-BR" sz="2000" baseline="30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; Nome do segundo autor</a:t>
            </a:r>
            <a:r>
              <a:rPr lang="pt-BR" sz="2000" baseline="30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; ...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966E42FE-366A-8C31-C503-D81C562CC61B}"/>
              </a:ext>
            </a:extLst>
          </p:cNvPr>
          <p:cNvSpPr txBox="1">
            <a:spLocks/>
          </p:cNvSpPr>
          <p:nvPr/>
        </p:nvSpPr>
        <p:spPr>
          <a:xfrm>
            <a:off x="4542264" y="2646091"/>
            <a:ext cx="3821150" cy="93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pt-BR" sz="2000" baseline="30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Nome da instituição 1</a:t>
            </a:r>
          </a:p>
          <a:p>
            <a:pPr marL="0" indent="0" algn="ctr"/>
            <a:r>
              <a:rPr lang="pt-BR" sz="2000" baseline="30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Nome da instituição 2</a:t>
            </a:r>
          </a:p>
          <a:p>
            <a:pPr marL="0" indent="0" algn="ctr"/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...</a:t>
            </a: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10D63708-8391-7F4E-E5F6-B457D012D3CD}"/>
              </a:ext>
            </a:extLst>
          </p:cNvPr>
          <p:cNvSpPr txBox="1">
            <a:spLocks/>
          </p:cNvSpPr>
          <p:nvPr/>
        </p:nvSpPr>
        <p:spPr>
          <a:xfrm>
            <a:off x="5780048" y="3447433"/>
            <a:ext cx="1405054" cy="66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pt-BR" sz="2000" dirty="0" err="1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xx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pt-BR" sz="2000" dirty="0" err="1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xx</a:t>
            </a:r>
            <a:r>
              <a:rPr lang="pt-BR" sz="200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/2024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7211A3A-FF31-1A9F-2B0A-D5ECD42AFACF}"/>
              </a:ext>
            </a:extLst>
          </p:cNvPr>
          <p:cNvSpPr/>
          <p:nvPr/>
        </p:nvSpPr>
        <p:spPr>
          <a:xfrm>
            <a:off x="4390648" y="4066950"/>
            <a:ext cx="4139249" cy="936614"/>
          </a:xfrm>
          <a:prstGeom prst="rect">
            <a:avLst/>
          </a:prstGeom>
          <a:solidFill>
            <a:srgbClr val="D2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Espaço para inserção de logos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(Opcional)</a:t>
            </a:r>
          </a:p>
        </p:txBody>
      </p:sp>
      <p:sp>
        <p:nvSpPr>
          <p:cNvPr id="14" name="Google Shape;54;p13">
            <a:extLst>
              <a:ext uri="{FF2B5EF4-FFF2-40B4-BE49-F238E27FC236}">
                <a16:creationId xmlns:a16="http://schemas.microsoft.com/office/drawing/2014/main" id="{7D462FC7-33FA-6658-3D64-D21A354E9548}"/>
              </a:ext>
            </a:extLst>
          </p:cNvPr>
          <p:cNvSpPr txBox="1">
            <a:spLocks/>
          </p:cNvSpPr>
          <p:nvPr/>
        </p:nvSpPr>
        <p:spPr>
          <a:xfrm>
            <a:off x="4517498" y="135519"/>
            <a:ext cx="3875653" cy="165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pt-BR" sz="2000" b="1" dirty="0">
                <a:solidFill>
                  <a:schemeClr val="accent6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CONEM2024-XXXX</a:t>
            </a:r>
          </a:p>
          <a:p>
            <a:pPr marL="0" indent="0"/>
            <a:r>
              <a:rPr lang="pt-BR" sz="3200" b="1" dirty="0">
                <a:solidFill>
                  <a:schemeClr val="accent6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INSERIR O 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215276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B62B88-9C87-38AA-7D2A-1F722BA2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0F4B5E-51C1-2DEF-01CC-263A135C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INSERIR TÍTULO DO SLIDE</a:t>
            </a:r>
            <a:b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2C6756-4763-37B8-9C38-7F577CC603FE}"/>
              </a:ext>
            </a:extLst>
          </p:cNvPr>
          <p:cNvSpPr txBox="1"/>
          <p:nvPr/>
        </p:nvSpPr>
        <p:spPr>
          <a:xfrm>
            <a:off x="326568" y="1201140"/>
            <a:ext cx="84159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INSERIR CONTEÚDO (TEXTOS, IMAGENS</a:t>
            </a:r>
            <a:r>
              <a:rPr lang="pt-BR" sz="2000" b="1">
                <a:solidFill>
                  <a:schemeClr val="accent5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, TABELAS, ETC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372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0A9B22-25DD-4832-AE12-1C92E65C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61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</TotalTime>
  <Words>145</Words>
  <Application>Microsoft Office PowerPoint</Application>
  <PresentationFormat>Apresentação na tela (16:9)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Apresentação do PowerPoint</vt:lpstr>
      <vt:lpstr>INSERIR TÍTULO DO SLIDE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barbosa</dc:creator>
  <cp:lastModifiedBy>Anderson Clayton Alves de Melo</cp:lastModifiedBy>
  <cp:revision>150</cp:revision>
  <dcterms:modified xsi:type="dcterms:W3CDTF">2024-06-04T10:46:48Z</dcterms:modified>
</cp:coreProperties>
</file>