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38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8FD0-F1C1-4E3B-95EC-7FDA68E72949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C71-90DE-4C99-84EA-FB9F7B49C2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84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8FD0-F1C1-4E3B-95EC-7FDA68E72949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C71-90DE-4C99-84EA-FB9F7B49C2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32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8FD0-F1C1-4E3B-95EC-7FDA68E72949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C71-90DE-4C99-84EA-FB9F7B49C2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35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8FD0-F1C1-4E3B-95EC-7FDA68E72949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C71-90DE-4C99-84EA-FB9F7B49C2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36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8FD0-F1C1-4E3B-95EC-7FDA68E72949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C71-90DE-4C99-84EA-FB9F7B49C2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17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8FD0-F1C1-4E3B-95EC-7FDA68E72949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C71-90DE-4C99-84EA-FB9F7B49C2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99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8FD0-F1C1-4E3B-95EC-7FDA68E72949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C71-90DE-4C99-84EA-FB9F7B49C2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52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8FD0-F1C1-4E3B-95EC-7FDA68E72949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C71-90DE-4C99-84EA-FB9F7B49C2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96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8FD0-F1C1-4E3B-95EC-7FDA68E72949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C71-90DE-4C99-84EA-FB9F7B49C2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84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8FD0-F1C1-4E3B-95EC-7FDA68E72949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C71-90DE-4C99-84EA-FB9F7B49C2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56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8FD0-F1C1-4E3B-95EC-7FDA68E72949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C71-90DE-4C99-84EA-FB9F7B49C2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92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F8FD0-F1C1-4E3B-95EC-7FDA68E72949}" type="datetimeFigureOut">
              <a:rPr lang="pt-BR" smtClean="0"/>
              <a:t>04/08/2019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3FC71-90DE-4C99-84EA-FB9F7B49C2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72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4932040" y="59720"/>
            <a:ext cx="2232248" cy="75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4395" tIns="187198" rIns="374395" bIns="187198" anchor="ctr"/>
          <a:lstStyle>
            <a:lvl1pPr defTabSz="295116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95116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95116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95116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95116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GB" altLang="zh-CN" sz="1600" b="1" dirty="0" err="1">
                <a:solidFill>
                  <a:srgbClr val="FF0000"/>
                </a:solidFill>
                <a:ea typeface="宋体" panose="02010600030101010101" pitchFamily="2" charset="-122"/>
              </a:rPr>
              <a:t>Inclua</a:t>
            </a:r>
            <a:r>
              <a:rPr lang="en-GB" altLang="zh-CN" sz="16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GB" altLang="zh-CN" sz="1600" b="1" dirty="0" err="1">
                <a:solidFill>
                  <a:srgbClr val="FF0000"/>
                </a:solidFill>
                <a:ea typeface="宋体" panose="02010600030101010101" pitchFamily="2" charset="-122"/>
              </a:rPr>
              <a:t>aqui</a:t>
            </a:r>
            <a:r>
              <a:rPr lang="en-GB" altLang="zh-CN" sz="1600" b="1" dirty="0">
                <a:solidFill>
                  <a:srgbClr val="FF0000"/>
                </a:solidFill>
                <a:ea typeface="宋体" panose="02010600030101010101" pitchFamily="2" charset="-122"/>
              </a:rPr>
              <a:t> o logo de </a:t>
            </a:r>
            <a:r>
              <a:rPr lang="en-GB" altLang="zh-CN" sz="1600" b="1" dirty="0" err="1">
                <a:solidFill>
                  <a:srgbClr val="FF0000"/>
                </a:solidFill>
                <a:ea typeface="宋体" panose="02010600030101010101" pitchFamily="2" charset="-122"/>
              </a:rPr>
              <a:t>sua</a:t>
            </a:r>
            <a:r>
              <a:rPr lang="en-GB" altLang="zh-CN" sz="16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GB" altLang="zh-CN" sz="1600" b="1" dirty="0" err="1">
                <a:solidFill>
                  <a:srgbClr val="FF0000"/>
                </a:solidFill>
                <a:ea typeface="宋体" panose="02010600030101010101" pitchFamily="2" charset="-122"/>
              </a:rPr>
              <a:t>Instituição</a:t>
            </a:r>
            <a:endParaRPr lang="en-US" altLang="zh-CN" sz="16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723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060848"/>
            <a:ext cx="9144000" cy="5856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0087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DO TRABALHO</a:t>
            </a:r>
            <a:endParaRPr lang="pt-BR" b="1" dirty="0">
              <a:solidFill>
                <a:srgbClr val="0087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4"/>
          <p:cNvSpPr txBox="1">
            <a:spLocks/>
          </p:cNvSpPr>
          <p:nvPr/>
        </p:nvSpPr>
        <p:spPr>
          <a:xfrm>
            <a:off x="0" y="2924944"/>
            <a:ext cx="8100392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Nomes dos autores e afiliações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588224" y="260648"/>
            <a:ext cx="2232248" cy="75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4395" tIns="187198" rIns="374395" bIns="187198" anchor="ctr"/>
          <a:lstStyle>
            <a:lvl1pPr defTabSz="295116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95116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95116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95116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95116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GB" altLang="zh-CN" sz="1600" b="1" dirty="0" err="1">
                <a:solidFill>
                  <a:srgbClr val="FF0000"/>
                </a:solidFill>
                <a:ea typeface="宋体" panose="02010600030101010101" pitchFamily="2" charset="-122"/>
              </a:rPr>
              <a:t>Inclua</a:t>
            </a:r>
            <a:r>
              <a:rPr lang="en-GB" altLang="zh-CN" sz="16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GB" altLang="zh-CN" sz="1600" b="1" dirty="0" err="1">
                <a:solidFill>
                  <a:srgbClr val="FF0000"/>
                </a:solidFill>
                <a:ea typeface="宋体" panose="02010600030101010101" pitchFamily="2" charset="-122"/>
              </a:rPr>
              <a:t>aqui</a:t>
            </a:r>
            <a:r>
              <a:rPr lang="en-GB" altLang="zh-CN" sz="1600" b="1" dirty="0">
                <a:solidFill>
                  <a:srgbClr val="FF0000"/>
                </a:solidFill>
                <a:ea typeface="宋体" panose="02010600030101010101" pitchFamily="2" charset="-122"/>
              </a:rPr>
              <a:t> o logo de </a:t>
            </a:r>
            <a:r>
              <a:rPr lang="en-GB" altLang="zh-CN" sz="1600" b="1" dirty="0" err="1">
                <a:solidFill>
                  <a:srgbClr val="FF0000"/>
                </a:solidFill>
                <a:ea typeface="宋体" panose="02010600030101010101" pitchFamily="2" charset="-122"/>
              </a:rPr>
              <a:t>sua</a:t>
            </a:r>
            <a:r>
              <a:rPr lang="en-GB" altLang="zh-CN" sz="16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GB" altLang="zh-CN" sz="1600" b="1" dirty="0" err="1">
                <a:solidFill>
                  <a:srgbClr val="FF0000"/>
                </a:solidFill>
                <a:ea typeface="宋体" panose="02010600030101010101" pitchFamily="2" charset="-122"/>
              </a:rPr>
              <a:t>Instituição</a:t>
            </a:r>
            <a:endParaRPr lang="en-US" altLang="zh-CN" sz="16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053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5496" y="899176"/>
            <a:ext cx="8110920" cy="10896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0087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</a:t>
            </a:r>
            <a:endParaRPr lang="pt-BR" b="1" dirty="0">
              <a:solidFill>
                <a:srgbClr val="0087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4"/>
          <p:cNvSpPr txBox="1">
            <a:spLocks/>
          </p:cNvSpPr>
          <p:nvPr/>
        </p:nvSpPr>
        <p:spPr>
          <a:xfrm>
            <a:off x="35464" y="2070392"/>
            <a:ext cx="6359520" cy="42389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Texto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932040" y="59720"/>
            <a:ext cx="2232248" cy="75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4395" tIns="187198" rIns="374395" bIns="187198" anchor="ctr"/>
          <a:lstStyle>
            <a:lvl1pPr defTabSz="295116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95116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95116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95116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951163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GB" altLang="zh-CN" sz="1600" b="1" dirty="0" err="1">
                <a:solidFill>
                  <a:srgbClr val="FF0000"/>
                </a:solidFill>
                <a:ea typeface="宋体" panose="02010600030101010101" pitchFamily="2" charset="-122"/>
              </a:rPr>
              <a:t>Inclua</a:t>
            </a:r>
            <a:r>
              <a:rPr lang="en-GB" altLang="zh-CN" sz="16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GB" altLang="zh-CN" sz="1600" b="1" dirty="0" err="1">
                <a:solidFill>
                  <a:srgbClr val="FF0000"/>
                </a:solidFill>
                <a:ea typeface="宋体" panose="02010600030101010101" pitchFamily="2" charset="-122"/>
              </a:rPr>
              <a:t>aqui</a:t>
            </a:r>
            <a:r>
              <a:rPr lang="en-GB" altLang="zh-CN" sz="1600" b="1" dirty="0">
                <a:solidFill>
                  <a:srgbClr val="FF0000"/>
                </a:solidFill>
                <a:ea typeface="宋体" panose="02010600030101010101" pitchFamily="2" charset="-122"/>
              </a:rPr>
              <a:t> o logo de </a:t>
            </a:r>
            <a:r>
              <a:rPr lang="en-GB" altLang="zh-CN" sz="1600" b="1" dirty="0" err="1">
                <a:solidFill>
                  <a:srgbClr val="FF0000"/>
                </a:solidFill>
                <a:ea typeface="宋体" panose="02010600030101010101" pitchFamily="2" charset="-122"/>
              </a:rPr>
              <a:t>sua</a:t>
            </a:r>
            <a:r>
              <a:rPr lang="en-GB" altLang="zh-CN" sz="16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GB" altLang="zh-CN" sz="1600" b="1" dirty="0" err="1">
                <a:solidFill>
                  <a:srgbClr val="FF0000"/>
                </a:solidFill>
                <a:ea typeface="宋体" panose="02010600030101010101" pitchFamily="2" charset="-122"/>
              </a:rPr>
              <a:t>Instituição</a:t>
            </a:r>
            <a:endParaRPr lang="en-US" altLang="zh-CN" sz="16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5519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</Words>
  <Application>Microsoft Office PowerPoint</Application>
  <PresentationFormat>Apresentação na tela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宋体</vt:lpstr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NUESCEM</cp:lastModifiedBy>
  <cp:revision>3</cp:revision>
  <dcterms:created xsi:type="dcterms:W3CDTF">2019-07-31T17:42:53Z</dcterms:created>
  <dcterms:modified xsi:type="dcterms:W3CDTF">2019-08-04T22:29:08Z</dcterms:modified>
</cp:coreProperties>
</file>