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2"/>
    <p:sldId id="257" r:id="rId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224C"/>
    <a:srgbClr val="FFFF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F2E749-2CC9-3818-1DC9-E8E8AE3369AB}" v="20" dt="2024-09-24T18:11:16.043"/>
    <p1510:client id="{A2B84EDA-F168-6DEB-CB7C-BD343647C941}" v="19" dt="2024-09-24T17:36:10.5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162" d="100"/>
          <a:sy n="162" d="100"/>
        </p:scale>
        <p:origin x="2442"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0F65F8-EB60-43A1-B009-1E559CDA198A}" type="datetimeFigureOut">
              <a:rPr lang="pt-BR" smtClean="0"/>
              <a:t>25/09/2024</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86E54C-5766-4B42-AB60-A9757B17AC52}" type="slidenum">
              <a:rPr lang="pt-BR" smtClean="0"/>
              <a:t>‹nº›</a:t>
            </a:fld>
            <a:endParaRPr lang="pt-BR"/>
          </a:p>
        </p:txBody>
      </p:sp>
    </p:spTree>
    <p:extLst>
      <p:ext uri="{BB962C8B-B14F-4D97-AF65-F5344CB8AC3E}">
        <p14:creationId xmlns:p14="http://schemas.microsoft.com/office/powerpoint/2010/main" val="3795625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endParaRPr lang="de-DE"/>
          </a:p>
        </p:txBody>
      </p:sp>
      <p:sp>
        <p:nvSpPr>
          <p:cNvPr id="3" name="Subtítulo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de-DE"/>
          </a:p>
        </p:txBody>
      </p:sp>
      <p:sp>
        <p:nvSpPr>
          <p:cNvPr id="4" name="Espaço Reservado para Data 3"/>
          <p:cNvSpPr>
            <a:spLocks noGrp="1"/>
          </p:cNvSpPr>
          <p:nvPr>
            <p:ph type="dt" sz="half" idx="10"/>
          </p:nvPr>
        </p:nvSpPr>
        <p:spPr/>
        <p:txBody>
          <a:bodyPr/>
          <a:lstStyle/>
          <a:p>
            <a:fld id="{F0E51C7C-CEA3-4CAA-BE4B-344879E7C377}" type="datetimeFigureOut">
              <a:rPr lang="de-DE" smtClean="0"/>
              <a:t>25.09.2024</a:t>
            </a:fld>
            <a:endParaRPr lang="de-DE"/>
          </a:p>
        </p:txBody>
      </p:sp>
      <p:sp>
        <p:nvSpPr>
          <p:cNvPr id="5" name="Espaço Reservado para Rodapé 4"/>
          <p:cNvSpPr>
            <a:spLocks noGrp="1"/>
          </p:cNvSpPr>
          <p:nvPr>
            <p:ph type="ftr" sz="quarter" idx="11"/>
          </p:nvPr>
        </p:nvSpPr>
        <p:spPr/>
        <p:txBody>
          <a:bodyPr/>
          <a:lstStyle/>
          <a:p>
            <a:endParaRPr lang="de-DE"/>
          </a:p>
        </p:txBody>
      </p:sp>
      <p:sp>
        <p:nvSpPr>
          <p:cNvPr id="6" name="Espaço Reservado para Número de Slide 5"/>
          <p:cNvSpPr>
            <a:spLocks noGrp="1"/>
          </p:cNvSpPr>
          <p:nvPr>
            <p:ph type="sldNum" sz="quarter" idx="12"/>
          </p:nvPr>
        </p:nvSpPr>
        <p:spPr/>
        <p:txBody>
          <a:bodyPr/>
          <a:lstStyle/>
          <a:p>
            <a:fld id="{754FE2FE-B55E-4328-8F5C-2CEB8781A47B}" type="slidenum">
              <a:rPr lang="de-DE" smtClean="0"/>
              <a:t>‹nº›</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de-DE"/>
          </a:p>
        </p:txBody>
      </p:sp>
      <p:sp>
        <p:nvSpPr>
          <p:cNvPr id="3" name="Espaço Reservado para Texto Vertical 2"/>
          <p:cNvSpPr>
            <a:spLocks noGrp="1"/>
          </p:cNvSpPr>
          <p:nvPr>
            <p:ph type="body" orient="vert" idx="1" hasCustomPrompt="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de-DE"/>
          </a:p>
        </p:txBody>
      </p:sp>
      <p:sp>
        <p:nvSpPr>
          <p:cNvPr id="4" name="Espaço Reservado para Data 3"/>
          <p:cNvSpPr>
            <a:spLocks noGrp="1"/>
          </p:cNvSpPr>
          <p:nvPr>
            <p:ph type="dt" sz="half" idx="10"/>
          </p:nvPr>
        </p:nvSpPr>
        <p:spPr/>
        <p:txBody>
          <a:bodyPr/>
          <a:lstStyle/>
          <a:p>
            <a:fld id="{F0E51C7C-CEA3-4CAA-BE4B-344879E7C377}" type="datetimeFigureOut">
              <a:rPr lang="de-DE" smtClean="0"/>
              <a:t>25.09.2024</a:t>
            </a:fld>
            <a:endParaRPr lang="de-DE"/>
          </a:p>
        </p:txBody>
      </p:sp>
      <p:sp>
        <p:nvSpPr>
          <p:cNvPr id="5" name="Espaço Reservado para Rodapé 4"/>
          <p:cNvSpPr>
            <a:spLocks noGrp="1"/>
          </p:cNvSpPr>
          <p:nvPr>
            <p:ph type="ftr" sz="quarter" idx="11"/>
          </p:nvPr>
        </p:nvSpPr>
        <p:spPr/>
        <p:txBody>
          <a:bodyPr/>
          <a:lstStyle/>
          <a:p>
            <a:endParaRPr lang="de-DE"/>
          </a:p>
        </p:txBody>
      </p:sp>
      <p:sp>
        <p:nvSpPr>
          <p:cNvPr id="6" name="Espaço Reservado para Número de Slide 5"/>
          <p:cNvSpPr>
            <a:spLocks noGrp="1"/>
          </p:cNvSpPr>
          <p:nvPr>
            <p:ph type="sldNum" sz="quarter" idx="12"/>
          </p:nvPr>
        </p:nvSpPr>
        <p:spPr/>
        <p:txBody>
          <a:bodyPr/>
          <a:lstStyle/>
          <a:p>
            <a:fld id="{754FE2FE-B55E-4328-8F5C-2CEB8781A47B}" type="slidenum">
              <a:rPr lang="de-DE" smtClean="0"/>
              <a:t>‹nº›</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endParaRPr lang="de-DE"/>
          </a:p>
        </p:txBody>
      </p:sp>
      <p:sp>
        <p:nvSpPr>
          <p:cNvPr id="3" name="Espaço Reservado para Texto Vertical 2"/>
          <p:cNvSpPr>
            <a:spLocks noGrp="1"/>
          </p:cNvSpPr>
          <p:nvPr>
            <p:ph type="body" orient="vert" idx="1" hasCustomPrompt="1"/>
          </p:nvPr>
        </p:nvSpPr>
        <p:spPr>
          <a:xfrm>
            <a:off x="838200" y="365125"/>
            <a:ext cx="7734300" cy="581183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de-DE"/>
          </a:p>
        </p:txBody>
      </p:sp>
      <p:sp>
        <p:nvSpPr>
          <p:cNvPr id="4" name="Espaço Reservado para Data 3"/>
          <p:cNvSpPr>
            <a:spLocks noGrp="1"/>
          </p:cNvSpPr>
          <p:nvPr>
            <p:ph type="dt" sz="half" idx="10"/>
          </p:nvPr>
        </p:nvSpPr>
        <p:spPr/>
        <p:txBody>
          <a:bodyPr/>
          <a:lstStyle/>
          <a:p>
            <a:fld id="{F0E51C7C-CEA3-4CAA-BE4B-344879E7C377}" type="datetimeFigureOut">
              <a:rPr lang="de-DE" smtClean="0"/>
              <a:t>25.09.2024</a:t>
            </a:fld>
            <a:endParaRPr lang="de-DE"/>
          </a:p>
        </p:txBody>
      </p:sp>
      <p:sp>
        <p:nvSpPr>
          <p:cNvPr id="5" name="Espaço Reservado para Rodapé 4"/>
          <p:cNvSpPr>
            <a:spLocks noGrp="1"/>
          </p:cNvSpPr>
          <p:nvPr>
            <p:ph type="ftr" sz="quarter" idx="11"/>
          </p:nvPr>
        </p:nvSpPr>
        <p:spPr/>
        <p:txBody>
          <a:bodyPr/>
          <a:lstStyle/>
          <a:p>
            <a:endParaRPr lang="de-DE"/>
          </a:p>
        </p:txBody>
      </p:sp>
      <p:sp>
        <p:nvSpPr>
          <p:cNvPr id="6" name="Espaço Reservado para Número de Slide 5"/>
          <p:cNvSpPr>
            <a:spLocks noGrp="1"/>
          </p:cNvSpPr>
          <p:nvPr>
            <p:ph type="sldNum" sz="quarter" idx="12"/>
          </p:nvPr>
        </p:nvSpPr>
        <p:spPr/>
        <p:txBody>
          <a:bodyPr/>
          <a:lstStyle/>
          <a:p>
            <a:fld id="{754FE2FE-B55E-4328-8F5C-2CEB8781A47B}" type="slidenum">
              <a:rPr lang="de-DE" smtClean="0"/>
              <a:t>‹nº›</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de-DE"/>
          </a:p>
        </p:txBody>
      </p:sp>
      <p:sp>
        <p:nvSpPr>
          <p:cNvPr id="3" name="Espaço Reservado para Conteúdo 2"/>
          <p:cNvSpPr>
            <a:spLocks noGrp="1"/>
          </p:cNvSpPr>
          <p:nvPr>
            <p:ph idx="1" hasCustomPrompt="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de-DE"/>
          </a:p>
        </p:txBody>
      </p:sp>
      <p:sp>
        <p:nvSpPr>
          <p:cNvPr id="4" name="Espaço Reservado para Data 3"/>
          <p:cNvSpPr>
            <a:spLocks noGrp="1"/>
          </p:cNvSpPr>
          <p:nvPr>
            <p:ph type="dt" sz="half" idx="10"/>
          </p:nvPr>
        </p:nvSpPr>
        <p:spPr/>
        <p:txBody>
          <a:bodyPr/>
          <a:lstStyle/>
          <a:p>
            <a:fld id="{F0E51C7C-CEA3-4CAA-BE4B-344879E7C377}" type="datetimeFigureOut">
              <a:rPr lang="de-DE" smtClean="0"/>
              <a:t>25.09.2024</a:t>
            </a:fld>
            <a:endParaRPr lang="de-DE"/>
          </a:p>
        </p:txBody>
      </p:sp>
      <p:sp>
        <p:nvSpPr>
          <p:cNvPr id="5" name="Espaço Reservado para Rodapé 4"/>
          <p:cNvSpPr>
            <a:spLocks noGrp="1"/>
          </p:cNvSpPr>
          <p:nvPr>
            <p:ph type="ftr" sz="quarter" idx="11"/>
          </p:nvPr>
        </p:nvSpPr>
        <p:spPr/>
        <p:txBody>
          <a:bodyPr/>
          <a:lstStyle/>
          <a:p>
            <a:endParaRPr lang="de-DE"/>
          </a:p>
        </p:txBody>
      </p:sp>
      <p:sp>
        <p:nvSpPr>
          <p:cNvPr id="6" name="Espaço Reservado para Número de Slide 5"/>
          <p:cNvSpPr>
            <a:spLocks noGrp="1"/>
          </p:cNvSpPr>
          <p:nvPr>
            <p:ph type="sldNum" sz="quarter" idx="12"/>
          </p:nvPr>
        </p:nvSpPr>
        <p:spPr/>
        <p:txBody>
          <a:bodyPr/>
          <a:lstStyle/>
          <a:p>
            <a:fld id="{754FE2FE-B55E-4328-8F5C-2CEB8781A47B}" type="slidenum">
              <a:rPr lang="de-DE" smtClean="0"/>
              <a:t>‹nº›</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endParaRPr lang="de-DE"/>
          </a:p>
        </p:txBody>
      </p:sp>
      <p:sp>
        <p:nvSpPr>
          <p:cNvPr id="3" name="Espaço Reservado para Texto 2"/>
          <p:cNvSpPr>
            <a:spLocks noGrp="1"/>
          </p:cNvSpPr>
          <p:nvPr>
            <p:ph type="body" idx="1" hasCustomPrompt="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F0E51C7C-CEA3-4CAA-BE4B-344879E7C377}" type="datetimeFigureOut">
              <a:rPr lang="de-DE" smtClean="0"/>
              <a:t>25.09.2024</a:t>
            </a:fld>
            <a:endParaRPr lang="de-DE"/>
          </a:p>
        </p:txBody>
      </p:sp>
      <p:sp>
        <p:nvSpPr>
          <p:cNvPr id="5" name="Espaço Reservado para Rodapé 4"/>
          <p:cNvSpPr>
            <a:spLocks noGrp="1"/>
          </p:cNvSpPr>
          <p:nvPr>
            <p:ph type="ftr" sz="quarter" idx="11"/>
          </p:nvPr>
        </p:nvSpPr>
        <p:spPr/>
        <p:txBody>
          <a:bodyPr/>
          <a:lstStyle/>
          <a:p>
            <a:endParaRPr lang="de-DE"/>
          </a:p>
        </p:txBody>
      </p:sp>
      <p:sp>
        <p:nvSpPr>
          <p:cNvPr id="6" name="Espaço Reservado para Número de Slide 5"/>
          <p:cNvSpPr>
            <a:spLocks noGrp="1"/>
          </p:cNvSpPr>
          <p:nvPr>
            <p:ph type="sldNum" sz="quarter" idx="12"/>
          </p:nvPr>
        </p:nvSpPr>
        <p:spPr/>
        <p:txBody>
          <a:bodyPr/>
          <a:lstStyle/>
          <a:p>
            <a:fld id="{754FE2FE-B55E-4328-8F5C-2CEB8781A47B}" type="slidenum">
              <a:rPr lang="de-DE" smtClean="0"/>
              <a:t>‹nº›</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de-DE"/>
          </a:p>
        </p:txBody>
      </p:sp>
      <p:sp>
        <p:nvSpPr>
          <p:cNvPr id="3" name="Espaço Reservado para Conteúdo 2"/>
          <p:cNvSpPr>
            <a:spLocks noGrp="1"/>
          </p:cNvSpPr>
          <p:nvPr>
            <p:ph sz="half" idx="1" hasCustomPrompt="1"/>
          </p:nvPr>
        </p:nvSpPr>
        <p:spPr>
          <a:xfrm>
            <a:off x="838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de-DE"/>
          </a:p>
        </p:txBody>
      </p:sp>
      <p:sp>
        <p:nvSpPr>
          <p:cNvPr id="4" name="Espaço Reservado para Conteúdo 3"/>
          <p:cNvSpPr>
            <a:spLocks noGrp="1"/>
          </p:cNvSpPr>
          <p:nvPr>
            <p:ph sz="half" idx="2" hasCustomPrompt="1"/>
          </p:nvPr>
        </p:nvSpPr>
        <p:spPr>
          <a:xfrm>
            <a:off x="6172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de-DE"/>
          </a:p>
        </p:txBody>
      </p:sp>
      <p:sp>
        <p:nvSpPr>
          <p:cNvPr id="5" name="Espaço Reservado para Data 4"/>
          <p:cNvSpPr>
            <a:spLocks noGrp="1"/>
          </p:cNvSpPr>
          <p:nvPr>
            <p:ph type="dt" sz="half" idx="10"/>
          </p:nvPr>
        </p:nvSpPr>
        <p:spPr/>
        <p:txBody>
          <a:bodyPr/>
          <a:lstStyle/>
          <a:p>
            <a:fld id="{F0E51C7C-CEA3-4CAA-BE4B-344879E7C377}" type="datetimeFigureOut">
              <a:rPr lang="de-DE" smtClean="0"/>
              <a:t>25.09.2024</a:t>
            </a:fld>
            <a:endParaRPr lang="de-DE"/>
          </a:p>
        </p:txBody>
      </p:sp>
      <p:sp>
        <p:nvSpPr>
          <p:cNvPr id="6" name="Espaço Reservado para Rodapé 5"/>
          <p:cNvSpPr>
            <a:spLocks noGrp="1"/>
          </p:cNvSpPr>
          <p:nvPr>
            <p:ph type="ftr" sz="quarter" idx="11"/>
          </p:nvPr>
        </p:nvSpPr>
        <p:spPr/>
        <p:txBody>
          <a:bodyPr/>
          <a:lstStyle/>
          <a:p>
            <a:endParaRPr lang="de-DE"/>
          </a:p>
        </p:txBody>
      </p:sp>
      <p:sp>
        <p:nvSpPr>
          <p:cNvPr id="7" name="Espaço Reservado para Número de Slide 6"/>
          <p:cNvSpPr>
            <a:spLocks noGrp="1"/>
          </p:cNvSpPr>
          <p:nvPr>
            <p:ph type="sldNum" sz="quarter" idx="12"/>
          </p:nvPr>
        </p:nvSpPr>
        <p:spPr/>
        <p:txBody>
          <a:bodyPr/>
          <a:lstStyle/>
          <a:p>
            <a:fld id="{754FE2FE-B55E-4328-8F5C-2CEB8781A47B}" type="slidenum">
              <a:rPr lang="de-DE" smtClean="0"/>
              <a:t>‹nº›</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endParaRPr lang="de-DE"/>
          </a:p>
        </p:txBody>
      </p:sp>
      <p:sp>
        <p:nvSpPr>
          <p:cNvPr id="3" name="Espaço Reservado para Texto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hasCustomPrompt="1"/>
          </p:nvPr>
        </p:nvSpPr>
        <p:spPr>
          <a:xfrm>
            <a:off x="839788" y="2505075"/>
            <a:ext cx="5157787"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de-DE"/>
          </a:p>
        </p:txBody>
      </p:sp>
      <p:sp>
        <p:nvSpPr>
          <p:cNvPr id="5" name="Espaço Reservado para Texto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hasCustomPrompt="1"/>
          </p:nvPr>
        </p:nvSpPr>
        <p:spPr>
          <a:xfrm>
            <a:off x="6172200" y="2505075"/>
            <a:ext cx="5183188"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de-DE"/>
          </a:p>
        </p:txBody>
      </p:sp>
      <p:sp>
        <p:nvSpPr>
          <p:cNvPr id="7" name="Espaço Reservado para Data 6"/>
          <p:cNvSpPr>
            <a:spLocks noGrp="1"/>
          </p:cNvSpPr>
          <p:nvPr>
            <p:ph type="dt" sz="half" idx="10"/>
          </p:nvPr>
        </p:nvSpPr>
        <p:spPr/>
        <p:txBody>
          <a:bodyPr/>
          <a:lstStyle/>
          <a:p>
            <a:fld id="{F0E51C7C-CEA3-4CAA-BE4B-344879E7C377}" type="datetimeFigureOut">
              <a:rPr lang="de-DE" smtClean="0"/>
              <a:t>25.09.2024</a:t>
            </a:fld>
            <a:endParaRPr lang="de-DE"/>
          </a:p>
        </p:txBody>
      </p:sp>
      <p:sp>
        <p:nvSpPr>
          <p:cNvPr id="8" name="Espaço Reservado para Rodapé 7"/>
          <p:cNvSpPr>
            <a:spLocks noGrp="1"/>
          </p:cNvSpPr>
          <p:nvPr>
            <p:ph type="ftr" sz="quarter" idx="11"/>
          </p:nvPr>
        </p:nvSpPr>
        <p:spPr/>
        <p:txBody>
          <a:bodyPr/>
          <a:lstStyle/>
          <a:p>
            <a:endParaRPr lang="de-DE"/>
          </a:p>
        </p:txBody>
      </p:sp>
      <p:sp>
        <p:nvSpPr>
          <p:cNvPr id="9" name="Espaço Reservado para Número de Slide 8"/>
          <p:cNvSpPr>
            <a:spLocks noGrp="1"/>
          </p:cNvSpPr>
          <p:nvPr>
            <p:ph type="sldNum" sz="quarter" idx="12"/>
          </p:nvPr>
        </p:nvSpPr>
        <p:spPr/>
        <p:txBody>
          <a:bodyPr/>
          <a:lstStyle/>
          <a:p>
            <a:fld id="{754FE2FE-B55E-4328-8F5C-2CEB8781A47B}" type="slidenum">
              <a:rPr lang="de-DE" smtClean="0"/>
              <a:t>‹nº›</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de-DE"/>
          </a:p>
        </p:txBody>
      </p:sp>
      <p:sp>
        <p:nvSpPr>
          <p:cNvPr id="3" name="Espaço Reservado para Data 2"/>
          <p:cNvSpPr>
            <a:spLocks noGrp="1"/>
          </p:cNvSpPr>
          <p:nvPr>
            <p:ph type="dt" sz="half" idx="10"/>
          </p:nvPr>
        </p:nvSpPr>
        <p:spPr/>
        <p:txBody>
          <a:bodyPr/>
          <a:lstStyle/>
          <a:p>
            <a:fld id="{F0E51C7C-CEA3-4CAA-BE4B-344879E7C377}" type="datetimeFigureOut">
              <a:rPr lang="de-DE" smtClean="0"/>
              <a:t>25.09.2024</a:t>
            </a:fld>
            <a:endParaRPr lang="de-DE"/>
          </a:p>
        </p:txBody>
      </p:sp>
      <p:sp>
        <p:nvSpPr>
          <p:cNvPr id="4" name="Espaço Reservado para Rodapé 3"/>
          <p:cNvSpPr>
            <a:spLocks noGrp="1"/>
          </p:cNvSpPr>
          <p:nvPr>
            <p:ph type="ftr" sz="quarter" idx="11"/>
          </p:nvPr>
        </p:nvSpPr>
        <p:spPr/>
        <p:txBody>
          <a:bodyPr/>
          <a:lstStyle/>
          <a:p>
            <a:endParaRPr lang="de-DE"/>
          </a:p>
        </p:txBody>
      </p:sp>
      <p:sp>
        <p:nvSpPr>
          <p:cNvPr id="5" name="Espaço Reservado para Número de Slide 4"/>
          <p:cNvSpPr>
            <a:spLocks noGrp="1"/>
          </p:cNvSpPr>
          <p:nvPr>
            <p:ph type="sldNum" sz="quarter" idx="12"/>
          </p:nvPr>
        </p:nvSpPr>
        <p:spPr/>
        <p:txBody>
          <a:bodyPr/>
          <a:lstStyle/>
          <a:p>
            <a:fld id="{754FE2FE-B55E-4328-8F5C-2CEB8781A47B}" type="slidenum">
              <a:rPr lang="de-DE" smtClean="0"/>
              <a:t>‹nº›</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F0E51C7C-CEA3-4CAA-BE4B-344879E7C377}" type="datetimeFigureOut">
              <a:rPr lang="de-DE" smtClean="0"/>
              <a:t>25.09.2024</a:t>
            </a:fld>
            <a:endParaRPr lang="de-DE"/>
          </a:p>
        </p:txBody>
      </p:sp>
      <p:sp>
        <p:nvSpPr>
          <p:cNvPr id="3" name="Espaço Reservado para Rodapé 2"/>
          <p:cNvSpPr>
            <a:spLocks noGrp="1"/>
          </p:cNvSpPr>
          <p:nvPr>
            <p:ph type="ftr" sz="quarter" idx="11"/>
          </p:nvPr>
        </p:nvSpPr>
        <p:spPr/>
        <p:txBody>
          <a:bodyPr/>
          <a:lstStyle/>
          <a:p>
            <a:endParaRPr lang="de-DE"/>
          </a:p>
        </p:txBody>
      </p:sp>
      <p:sp>
        <p:nvSpPr>
          <p:cNvPr id="4" name="Espaço Reservado para Número de Slide 3"/>
          <p:cNvSpPr>
            <a:spLocks noGrp="1"/>
          </p:cNvSpPr>
          <p:nvPr>
            <p:ph type="sldNum" sz="quarter" idx="12"/>
          </p:nvPr>
        </p:nvSpPr>
        <p:spPr/>
        <p:txBody>
          <a:bodyPr/>
          <a:lstStyle/>
          <a:p>
            <a:fld id="{754FE2FE-B55E-4328-8F5C-2CEB8781A47B}" type="slidenum">
              <a:rPr lang="de-DE" smtClean="0"/>
              <a:t>‹nº›</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de-DE"/>
          </a:p>
        </p:txBody>
      </p:sp>
      <p:sp>
        <p:nvSpPr>
          <p:cNvPr id="3" name="Espaço Reservado para Conteúdo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de-DE"/>
          </a:p>
        </p:txBody>
      </p:sp>
      <p:sp>
        <p:nvSpPr>
          <p:cNvPr id="4" name="Espaço Reservado para Texto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F0E51C7C-CEA3-4CAA-BE4B-344879E7C377}" type="datetimeFigureOut">
              <a:rPr lang="de-DE" smtClean="0"/>
              <a:t>25.09.2024</a:t>
            </a:fld>
            <a:endParaRPr lang="de-DE"/>
          </a:p>
        </p:txBody>
      </p:sp>
      <p:sp>
        <p:nvSpPr>
          <p:cNvPr id="6" name="Espaço Reservado para Rodapé 5"/>
          <p:cNvSpPr>
            <a:spLocks noGrp="1"/>
          </p:cNvSpPr>
          <p:nvPr>
            <p:ph type="ftr" sz="quarter" idx="11"/>
          </p:nvPr>
        </p:nvSpPr>
        <p:spPr/>
        <p:txBody>
          <a:bodyPr/>
          <a:lstStyle/>
          <a:p>
            <a:endParaRPr lang="de-DE"/>
          </a:p>
        </p:txBody>
      </p:sp>
      <p:sp>
        <p:nvSpPr>
          <p:cNvPr id="7" name="Espaço Reservado para Número de Slide 6"/>
          <p:cNvSpPr>
            <a:spLocks noGrp="1"/>
          </p:cNvSpPr>
          <p:nvPr>
            <p:ph type="sldNum" sz="quarter" idx="12"/>
          </p:nvPr>
        </p:nvSpPr>
        <p:spPr/>
        <p:txBody>
          <a:bodyPr/>
          <a:lstStyle/>
          <a:p>
            <a:fld id="{754FE2FE-B55E-4328-8F5C-2CEB8781A47B}" type="slidenum">
              <a:rPr lang="de-DE" smtClean="0"/>
              <a:t>‹nº›</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de-DE"/>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Espaço Reservado para Texto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F0E51C7C-CEA3-4CAA-BE4B-344879E7C377}" type="datetimeFigureOut">
              <a:rPr lang="de-DE" smtClean="0"/>
              <a:t>25.09.2024</a:t>
            </a:fld>
            <a:endParaRPr lang="de-DE"/>
          </a:p>
        </p:txBody>
      </p:sp>
      <p:sp>
        <p:nvSpPr>
          <p:cNvPr id="6" name="Espaço Reservado para Rodapé 5"/>
          <p:cNvSpPr>
            <a:spLocks noGrp="1"/>
          </p:cNvSpPr>
          <p:nvPr>
            <p:ph type="ftr" sz="quarter" idx="11"/>
          </p:nvPr>
        </p:nvSpPr>
        <p:spPr/>
        <p:txBody>
          <a:bodyPr/>
          <a:lstStyle/>
          <a:p>
            <a:endParaRPr lang="de-DE"/>
          </a:p>
        </p:txBody>
      </p:sp>
      <p:sp>
        <p:nvSpPr>
          <p:cNvPr id="7" name="Espaço Reservado para Número de Slide 6"/>
          <p:cNvSpPr>
            <a:spLocks noGrp="1"/>
          </p:cNvSpPr>
          <p:nvPr>
            <p:ph type="sldNum" sz="quarter" idx="12"/>
          </p:nvPr>
        </p:nvSpPr>
        <p:spPr/>
        <p:txBody>
          <a:bodyPr/>
          <a:lstStyle/>
          <a:p>
            <a:fld id="{754FE2FE-B55E-4328-8F5C-2CEB8781A47B}" type="slidenum">
              <a:rPr lang="de-DE" smtClean="0"/>
              <a:t>‹nº›</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endParaRPr lang="de-DE"/>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de-DE"/>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0E51C7C-CEA3-4CAA-BE4B-344879E7C377}" type="datetimeFigureOut">
              <a:rPr lang="de-DE" smtClean="0"/>
              <a:t>25.09.2024</a:t>
            </a:fld>
            <a:endParaRPr lang="de-DE"/>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de-DE"/>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54FE2FE-B55E-4328-8F5C-2CEB8781A47B}" type="slidenum">
              <a:rPr lang="de-DE" smtClean="0"/>
              <a:t>‹nº›</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F224C"/>
        </a:soli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650966" y="1716693"/>
            <a:ext cx="10648793" cy="2933128"/>
          </a:xfrm>
        </p:spPr>
        <p:txBody>
          <a:bodyPr vert="horz" lIns="91440" tIns="45720" rIns="91440" bIns="45720" rtlCol="0" anchor="ctr">
            <a:normAutofit/>
          </a:bodyPr>
          <a:lstStyle/>
          <a:p>
            <a:pPr algn="l"/>
            <a:r>
              <a:rPr lang="en-US" sz="4000" b="1" dirty="0">
                <a:solidFill>
                  <a:schemeClr val="bg1"/>
                </a:solidFill>
                <a:latin typeface="Franklin Gothic"/>
              </a:rPr>
              <a:t>Presentation Title</a:t>
            </a:r>
            <a:endParaRPr lang="en-US" b="1" dirty="0">
              <a:solidFill>
                <a:schemeClr val="bg1"/>
              </a:solidFill>
            </a:endParaRPr>
          </a:p>
        </p:txBody>
      </p:sp>
      <p:sp>
        <p:nvSpPr>
          <p:cNvPr id="3" name="Subtítulo 2"/>
          <p:cNvSpPr>
            <a:spLocks noGrp="1"/>
          </p:cNvSpPr>
          <p:nvPr>
            <p:ph type="subTitle" idx="1"/>
          </p:nvPr>
        </p:nvSpPr>
        <p:spPr>
          <a:xfrm>
            <a:off x="650967" y="5040530"/>
            <a:ext cx="10648792" cy="1388434"/>
          </a:xfrm>
        </p:spPr>
        <p:txBody>
          <a:bodyPr vert="horz" lIns="91440" tIns="45720" rIns="91440" bIns="45720" rtlCol="0" anchor="b">
            <a:normAutofit/>
          </a:bodyPr>
          <a:lstStyle/>
          <a:p>
            <a:pPr algn="l"/>
            <a:r>
              <a:rPr lang="en-US" sz="1800" b="1" dirty="0">
                <a:solidFill>
                  <a:schemeClr val="bg1"/>
                </a:solidFill>
                <a:latin typeface="Franklin Gothic"/>
              </a:rPr>
              <a:t>Authors</a:t>
            </a:r>
          </a:p>
          <a:p>
            <a:pPr algn="l"/>
            <a:r>
              <a:rPr lang="pt-PT" sz="1400" u="sng" dirty="0">
                <a:solidFill>
                  <a:schemeClr val="bg1"/>
                </a:solidFill>
                <a:latin typeface="Franklin Gothic Book"/>
                <a:ea typeface="+mn-lt"/>
                <a:cs typeface="+mn-lt"/>
              </a:rPr>
              <a:t>First Author’s Name</a:t>
            </a:r>
            <a:r>
              <a:rPr lang="pt-PT" sz="1400" u="sng" baseline="30000" dirty="0">
                <a:solidFill>
                  <a:schemeClr val="bg1"/>
                </a:solidFill>
                <a:latin typeface="Franklin Gothic Book"/>
                <a:ea typeface="+mn-lt"/>
                <a:cs typeface="+mn-lt"/>
              </a:rPr>
              <a:t>1</a:t>
            </a:r>
            <a:r>
              <a:rPr lang="pt-PT" sz="1400" dirty="0">
                <a:solidFill>
                  <a:schemeClr val="bg1"/>
                </a:solidFill>
                <a:latin typeface="Franklin Gothic Book"/>
                <a:ea typeface="+mn-lt"/>
                <a:cs typeface="+mn-lt"/>
              </a:rPr>
              <a:t>, Second Author’s Name, Third Author’s Name </a:t>
            </a:r>
          </a:p>
          <a:p>
            <a:pPr algn="l"/>
            <a:r>
              <a:rPr lang="pt-PT" sz="1200" baseline="30000" dirty="0">
                <a:solidFill>
                  <a:schemeClr val="bg1"/>
                </a:solidFill>
                <a:latin typeface="Franklin Gothic Book"/>
                <a:ea typeface="+mn-lt"/>
                <a:cs typeface="+mn-lt"/>
              </a:rPr>
              <a:t>1</a:t>
            </a:r>
            <a:r>
              <a:rPr lang="pt-PT" sz="1200" dirty="0">
                <a:solidFill>
                  <a:schemeClr val="bg1"/>
                </a:solidFill>
                <a:latin typeface="Franklin Gothic Book"/>
                <a:ea typeface="+mn-lt"/>
                <a:cs typeface="+mn-lt"/>
              </a:rPr>
              <a:t>First Author’s Afilliation, First Author’s E-mail</a:t>
            </a:r>
            <a:endParaRPr lang="pt-PT" sz="1200" dirty="0">
              <a:solidFill>
                <a:schemeClr val="bg1"/>
              </a:solidFill>
              <a:latin typeface="Franklin Gothic Book"/>
            </a:endParaRPr>
          </a:p>
        </p:txBody>
      </p:sp>
      <p:pic>
        <p:nvPicPr>
          <p:cNvPr id="7" name="Imagem 6" descr="Logotipo, nome da empresa&#10;&#10;Descrição gerada automaticamente"/>
          <p:cNvPicPr>
            <a:picLocks noChangeAspect="1"/>
          </p:cNvPicPr>
          <p:nvPr/>
        </p:nvPicPr>
        <p:blipFill>
          <a:blip r:embed="rId2"/>
          <a:stretch>
            <a:fillRect/>
          </a:stretch>
        </p:blipFill>
        <p:spPr>
          <a:xfrm>
            <a:off x="10681370" y="358244"/>
            <a:ext cx="1236778" cy="376549"/>
          </a:xfrm>
          <a:prstGeom prst="rect">
            <a:avLst/>
          </a:prstGeom>
        </p:spPr>
      </p:pic>
      <p:pic>
        <p:nvPicPr>
          <p:cNvPr id="4" name="Imagem 3" descr="Uma imagem contendo Ícone&#10;&#10;Descrição gerada automaticamente">
            <a:extLst>
              <a:ext uri="{FF2B5EF4-FFF2-40B4-BE49-F238E27FC236}">
                <a16:creationId xmlns:a16="http://schemas.microsoft.com/office/drawing/2014/main" id="{487E2796-361E-1B2F-4F9F-4CFAEDA6E709}"/>
              </a:ext>
            </a:extLst>
          </p:cNvPr>
          <p:cNvPicPr>
            <a:picLocks noChangeAspect="1"/>
          </p:cNvPicPr>
          <p:nvPr/>
        </p:nvPicPr>
        <p:blipFill>
          <a:blip r:embed="rId3"/>
          <a:stretch>
            <a:fillRect/>
          </a:stretch>
        </p:blipFill>
        <p:spPr>
          <a:xfrm>
            <a:off x="9385210" y="358244"/>
            <a:ext cx="1129231" cy="372146"/>
          </a:xfrm>
          <a:prstGeom prst="rect">
            <a:avLst/>
          </a:prstGeom>
        </p:spPr>
      </p:pic>
      <p:pic>
        <p:nvPicPr>
          <p:cNvPr id="8" name="Imagem 7" descr="Uma imagem com texto, Tipo de letra, Gráficos, captura de ecrã&#10;&#10;Descrição gerada automaticamente">
            <a:extLst>
              <a:ext uri="{FF2B5EF4-FFF2-40B4-BE49-F238E27FC236}">
                <a16:creationId xmlns:a16="http://schemas.microsoft.com/office/drawing/2014/main" id="{B62EF95F-B3FD-4A2E-8875-1065B4829FDF}"/>
              </a:ext>
            </a:extLst>
          </p:cNvPr>
          <p:cNvPicPr>
            <a:picLocks noChangeAspect="1"/>
          </p:cNvPicPr>
          <p:nvPr/>
        </p:nvPicPr>
        <p:blipFill>
          <a:blip r:embed="rId4"/>
          <a:stretch>
            <a:fillRect/>
          </a:stretch>
        </p:blipFill>
        <p:spPr>
          <a:xfrm>
            <a:off x="763013" y="429037"/>
            <a:ext cx="3535937" cy="111906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ítulo 2"/>
          <p:cNvSpPr txBox="1"/>
          <p:nvPr/>
        </p:nvSpPr>
        <p:spPr>
          <a:xfrm>
            <a:off x="766228" y="395672"/>
            <a:ext cx="7170144" cy="415399"/>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2000" b="1" dirty="0">
                <a:solidFill>
                  <a:srgbClr val="1F224C"/>
                </a:solidFill>
                <a:latin typeface="Franklin Gothic"/>
              </a:rPr>
              <a:t>Title</a:t>
            </a:r>
            <a:endParaRPr lang="pt-BR" sz="2000" b="1" dirty="0">
              <a:latin typeface="Franklin Gothic"/>
            </a:endParaRPr>
          </a:p>
        </p:txBody>
      </p:sp>
      <p:sp>
        <p:nvSpPr>
          <p:cNvPr id="4" name="CaixaDeTexto 3"/>
          <p:cNvSpPr txBox="1"/>
          <p:nvPr/>
        </p:nvSpPr>
        <p:spPr>
          <a:xfrm>
            <a:off x="764005" y="1355558"/>
            <a:ext cx="10704841" cy="1661993"/>
          </a:xfrm>
          <a:prstGeom prst="rect">
            <a:avLst/>
          </a:prstGeom>
          <a:noFill/>
        </p:spPr>
        <p:txBody>
          <a:bodyPr rot="0" spcFirstLastPara="0" vertOverflow="overflow" horzOverflow="overflow" vert="horz" wrap="square" lIns="91440" tIns="45720" rIns="91440" bIns="45720" numCol="1" spcCol="0" rtlCol="0" fromWordArt="0" anchor="t" anchorCtr="0" forceAA="0" compatLnSpc="1">
            <a:spAutoFit/>
          </a:bodyPr>
          <a:lstStyle/>
          <a:p>
            <a:r>
              <a:rPr lang="de-DE" b="1" dirty="0">
                <a:solidFill>
                  <a:srgbClr val="1F224C"/>
                </a:solidFill>
                <a:latin typeface="Franklin Gothic"/>
                <a:cs typeface="Segoe UI" panose="020B0502040204020203"/>
              </a:rPr>
              <a:t>Subtitle</a:t>
            </a:r>
          </a:p>
          <a:p>
            <a:endParaRPr lang="de-DE" sz="2000" dirty="0">
              <a:solidFill>
                <a:srgbClr val="1F224C"/>
              </a:solidFill>
              <a:latin typeface="Franklin Gothic"/>
              <a:cs typeface="Segoe UI" panose="020B0502040204020203"/>
            </a:endParaRPr>
          </a:p>
          <a:p>
            <a:r>
              <a:rPr lang="pt-PT" sz="1600" dirty="0">
                <a:solidFill>
                  <a:srgbClr val="1F224C"/>
                </a:solidFill>
                <a:latin typeface="Franklin Gothic Book"/>
                <a:cs typeface="Segoe UI" panose="020B0502040204020203"/>
              </a:rPr>
              <a:t>Lorem ipsum dolor sit amet, consectetur adipiscing elit. Proin commodo condimentum ipsum at venenatis. Aenean ac malesuada ex, sit amet iaculis lacus. Maecenas ac lectus ac lacus placerat dignissim. Nullam dictum consectetur augue, id sodales ligula hendrerit ac. Mauris viverra luctus ultrices. Maecenas quis lacinia lorem, in sagittis velit. Praesent eleifend venenatis vulputate. Pellentesque quis viverra risus.</a:t>
            </a:r>
          </a:p>
        </p:txBody>
      </p:sp>
      <p:cxnSp>
        <p:nvCxnSpPr>
          <p:cNvPr id="5" name="Conector de Seta Reta 4"/>
          <p:cNvCxnSpPr/>
          <p:nvPr/>
        </p:nvCxnSpPr>
        <p:spPr>
          <a:xfrm flipV="1">
            <a:off x="766010" y="918410"/>
            <a:ext cx="10659978" cy="18047"/>
          </a:xfrm>
          <a:prstGeom prst="straightConnector1">
            <a:avLst/>
          </a:prstGeom>
          <a:ln>
            <a:solidFill>
              <a:srgbClr val="1F224C"/>
            </a:solidFill>
          </a:ln>
        </p:spPr>
        <p:style>
          <a:lnRef idx="2">
            <a:schemeClr val="accent1"/>
          </a:lnRef>
          <a:fillRef idx="0">
            <a:schemeClr val="accent1"/>
          </a:fillRef>
          <a:effectRef idx="1">
            <a:schemeClr val="accent1"/>
          </a:effectRef>
          <a:fontRef idx="minor">
            <a:schemeClr val="tx1"/>
          </a:fontRef>
        </p:style>
      </p:cxnSp>
      <p:sp>
        <p:nvSpPr>
          <p:cNvPr id="12" name="Onda 11"/>
          <p:cNvSpPr/>
          <p:nvPr/>
        </p:nvSpPr>
        <p:spPr>
          <a:xfrm rot="10800000">
            <a:off x="-27536" y="42103155"/>
            <a:ext cx="32441168" cy="2198894"/>
          </a:xfrm>
          <a:prstGeom prst="wave">
            <a:avLst/>
          </a:prstGeom>
          <a:solidFill>
            <a:srgbClr val="1F224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pt-P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pt-BR"/>
          </a:p>
        </p:txBody>
      </p:sp>
      <p:sp>
        <p:nvSpPr>
          <p:cNvPr id="14" name="Onda 13"/>
          <p:cNvSpPr/>
          <p:nvPr/>
        </p:nvSpPr>
        <p:spPr>
          <a:xfrm>
            <a:off x="651" y="6394449"/>
            <a:ext cx="12191349" cy="463551"/>
          </a:xfrm>
          <a:custGeom>
            <a:avLst/>
            <a:gdLst>
              <a:gd name="adj1" fmla="val 12500"/>
              <a:gd name="adj2" fmla="val 0"/>
              <a:gd name="a1" fmla="pin 0 adj1 20000"/>
              <a:gd name="a2" fmla="pin -10000 adj2 10000"/>
              <a:gd name="y1" fmla="*/ h a1 100000"/>
              <a:gd name="dy2" fmla="*/ y1 10 3"/>
              <a:gd name="y2" fmla="+- y1 0 dy2"/>
              <a:gd name="y3" fmla="+- y1 dy2 0"/>
              <a:gd name="y4" fmla="+- b 0 y1"/>
              <a:gd name="y5" fmla="+- y4 0 dy2"/>
              <a:gd name="y6" fmla="+- y4 dy2 0"/>
              <a:gd name="dx1" fmla="*/ w a2 100000"/>
              <a:gd name="of2" fmla="*/ w a2 50000"/>
              <a:gd name="x1" fmla="abs dx1"/>
              <a:gd name="dx2" fmla="?: of2 0 of2"/>
              <a:gd name="x2" fmla="+- l 0 dx2"/>
              <a:gd name="dx5" fmla="?: of2 of2 0"/>
              <a:gd name="x5" fmla="+- r 0 dx5"/>
              <a:gd name="dx3" fmla="+/ dx2 x5 3"/>
              <a:gd name="x3" fmla="+- x2 dx3 0"/>
              <a:gd name="x4" fmla="+/ x3 x5 2"/>
              <a:gd name="x6" fmla="+- l dx5 0"/>
              <a:gd name="x10" fmla="+- r dx2 0"/>
              <a:gd name="x7" fmla="+- x6 dx3 0"/>
              <a:gd name="x8" fmla="+/ x7 x10 2"/>
              <a:gd name="x9" fmla="+- r 0 x1"/>
              <a:gd name="xAdj" fmla="+- hc dx1 0"/>
              <a:gd name="xAdj2" fmla="+- hc 0 dx1"/>
              <a:gd name="il" fmla="max x2 x6"/>
              <a:gd name="ir" fmla="min x5 x10"/>
              <a:gd name="it" fmla="*/ h a1 50000"/>
              <a:gd name="ib" fmla="+- b 0 it"/>
            </a:gdLst>
            <a:ahLst/>
            <a:cxnLst>
              <a:cxn ang="cd4">
                <a:pos x="xAdj2" y="y1"/>
              </a:cxn>
              <a:cxn ang="cd2">
                <a:pos x="x1" y="vc"/>
              </a:cxn>
              <a:cxn ang="3cd4">
                <a:pos x="xAdj" y="y4"/>
              </a:cxn>
              <a:cxn ang="0">
                <a:pos x="x9" y="vc"/>
              </a:cxn>
            </a:cxnLst>
            <a:rect l="l" t="t" r="r" b="b"/>
            <a:pathLst>
              <a:path w="19194" h="730">
                <a:moveTo>
                  <a:pt x="4199" y="0"/>
                </a:moveTo>
                <a:cubicBezTo>
                  <a:pt x="9197" y="9"/>
                  <a:pt x="14195" y="465"/>
                  <a:pt x="19194" y="126"/>
                </a:cubicBezTo>
                <a:lnTo>
                  <a:pt x="19194" y="730"/>
                </a:lnTo>
                <a:lnTo>
                  <a:pt x="0" y="730"/>
                </a:lnTo>
                <a:lnTo>
                  <a:pt x="0" y="126"/>
                </a:lnTo>
                <a:cubicBezTo>
                  <a:pt x="1400" y="30"/>
                  <a:pt x="2799" y="-2"/>
                  <a:pt x="4199" y="0"/>
                </a:cubicBezTo>
                <a:close/>
              </a:path>
            </a:pathLst>
          </a:custGeom>
          <a:solidFill>
            <a:srgbClr val="1F224C"/>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pt-BR"/>
          </a:p>
        </p:txBody>
      </p:sp>
      <p:pic>
        <p:nvPicPr>
          <p:cNvPr id="2" name="Imagem 1"/>
          <p:cNvPicPr>
            <a:picLocks noChangeAspect="1"/>
          </p:cNvPicPr>
          <p:nvPr/>
        </p:nvPicPr>
        <p:blipFill>
          <a:blip r:embed="rId2"/>
          <a:stretch>
            <a:fillRect/>
          </a:stretch>
        </p:blipFill>
        <p:spPr>
          <a:xfrm>
            <a:off x="9874228" y="254749"/>
            <a:ext cx="1551544" cy="489119"/>
          </a:xfrm>
          <a:prstGeom prst="rect">
            <a:avLst/>
          </a:prstGeom>
        </p:spPr>
      </p:pic>
      <p:sp>
        <p:nvSpPr>
          <p:cNvPr id="6" name="Espaço Reservado para Número de Slide 5">
            <a:extLst>
              <a:ext uri="{FF2B5EF4-FFF2-40B4-BE49-F238E27FC236}">
                <a16:creationId xmlns:a16="http://schemas.microsoft.com/office/drawing/2014/main" id="{9EE0BD3D-3932-4364-BCF2-1B1506E75855}"/>
              </a:ext>
            </a:extLst>
          </p:cNvPr>
          <p:cNvSpPr>
            <a:spLocks noGrp="1"/>
          </p:cNvSpPr>
          <p:nvPr>
            <p:ph type="sldNum" sz="quarter" idx="12"/>
          </p:nvPr>
        </p:nvSpPr>
        <p:spPr>
          <a:xfrm>
            <a:off x="11833411" y="6492875"/>
            <a:ext cx="297329" cy="365125"/>
          </a:xfrm>
        </p:spPr>
        <p:txBody>
          <a:bodyPr/>
          <a:lstStyle/>
          <a:p>
            <a:fld id="{754FE2FE-B55E-4328-8F5C-2CEB8781A47B}" type="slidenum">
              <a:rPr lang="de-DE" smtClean="0">
                <a:solidFill>
                  <a:schemeClr val="bg1"/>
                </a:solidFill>
                <a:latin typeface="Franklin Gothic Book" panose="020B0503020102020204" pitchFamily="34" charset="0"/>
              </a:rPr>
              <a:t>2</a:t>
            </a:fld>
            <a:endParaRPr lang="de-DE" dirty="0">
              <a:solidFill>
                <a:schemeClr val="bg1"/>
              </a:solidFill>
              <a:latin typeface="Franklin Gothic Book" panose="020B0503020102020204" pitchFamily="34" charset="0"/>
            </a:endParaRPr>
          </a:p>
        </p:txBody>
      </p:sp>
    </p:spTree>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Escritório">
      <a:majorFont>
        <a:latin typeface="Aptos Display"/>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TotalTime>
  <Words>94</Words>
  <Application>Microsoft Office PowerPoint</Application>
  <PresentationFormat>Widescreen</PresentationFormat>
  <Paragraphs>9</Paragraphs>
  <Slides>2</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2</vt:i4>
      </vt:variant>
    </vt:vector>
  </HeadingPairs>
  <TitlesOfParts>
    <vt:vector size="9" baseType="lpstr">
      <vt:lpstr>Aptos</vt:lpstr>
      <vt:lpstr>Aptos Display</vt:lpstr>
      <vt:lpstr>Arial</vt:lpstr>
      <vt:lpstr>Calibri</vt:lpstr>
      <vt:lpstr>Franklin Gothic</vt:lpstr>
      <vt:lpstr>Franklin Gothic Book</vt:lpstr>
      <vt:lpstr>Tema do Office</vt:lpstr>
      <vt:lpstr>Presentation Title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
  <cp:lastModifiedBy>Eduardo Nunes dos Santos</cp:lastModifiedBy>
  <cp:revision>349</cp:revision>
  <dcterms:created xsi:type="dcterms:W3CDTF">2024-09-20T17:16:00Z</dcterms:created>
  <dcterms:modified xsi:type="dcterms:W3CDTF">2024-09-25T16:28:52Z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0F3340054BC44EDFB63B78B10C67F3E8_13</vt:lpwstr>
  </property>
  <property fmtid="{D5CDD505-2E9C-101B-9397-08002B2CF9AE}" pid="3" name="KSOProductBuildVer">
    <vt:lpwstr>2070-12.2.0.13472</vt:lpwstr>
  </property>
</Properties>
</file>