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4525" cy="43195875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24C"/>
    <a:srgbClr val="FFFDF7"/>
    <a:srgbClr val="FFF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C21847-F079-FAC6-8D17-883B32CF0D6B}" v="1" dt="2024-09-24T18:58:09.376"/>
    <p1510:client id="{7BB5F250-353F-3BA3-5B6A-DF0CFC7DB343}" v="17" dt="2024-09-24T18:08:19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60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316" y="7069328"/>
            <a:ext cx="24295894" cy="150385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316" y="22687837"/>
            <a:ext cx="24295894" cy="104290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2332" y="2299781"/>
            <a:ext cx="6985069" cy="36606507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123" y="2299781"/>
            <a:ext cx="20550277" cy="3660650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251" y="10768978"/>
            <a:ext cx="27940278" cy="17968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2210251" y="28907246"/>
            <a:ext cx="27940278" cy="944909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2227124" y="11498902"/>
            <a:ext cx="13767673" cy="27407386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6399728" y="11498902"/>
            <a:ext cx="13767673" cy="27407386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343" y="2299783"/>
            <a:ext cx="27940278" cy="8349206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2231344" y="10588992"/>
            <a:ext cx="13704401" cy="5189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2231344" y="15778493"/>
            <a:ext cx="13704401" cy="2320778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399729" y="10588992"/>
            <a:ext cx="13771892" cy="51895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16399729" y="15778493"/>
            <a:ext cx="13771892" cy="23207787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344" y="2879725"/>
            <a:ext cx="10448077" cy="100790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13771893" y="6219409"/>
            <a:ext cx="16399728" cy="306970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1344" y="12958762"/>
            <a:ext cx="10448077" cy="240077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1344" y="2879725"/>
            <a:ext cx="10448077" cy="100790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771893" y="6219409"/>
            <a:ext cx="16399728" cy="306970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1344" y="12958762"/>
            <a:ext cx="10448077" cy="240077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2227124" y="2299783"/>
            <a:ext cx="27940278" cy="834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27124" y="11498902"/>
            <a:ext cx="27940278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2227124" y="40036180"/>
            <a:ext cx="7288768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31C0BB-DC71-4713-A787-95011EDB8CA8}" type="datetimeFigureOut">
              <a:rPr lang="pt-PT" smtClean="0"/>
              <a:t>25/09/2024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730687" y="40036180"/>
            <a:ext cx="10933152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2878633" y="40036180"/>
            <a:ext cx="7288768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rma Livre: Forma 29">
            <a:extLst>
              <a:ext uri="{FF2B5EF4-FFF2-40B4-BE49-F238E27FC236}">
                <a16:creationId xmlns:a16="http://schemas.microsoft.com/office/drawing/2014/main" id="{E42185BA-8A82-42D2-A517-7141AA385151}"/>
              </a:ext>
            </a:extLst>
          </p:cNvPr>
          <p:cNvSpPr/>
          <p:nvPr/>
        </p:nvSpPr>
        <p:spPr>
          <a:xfrm>
            <a:off x="-27536" y="-38250"/>
            <a:ext cx="32394399" cy="5274470"/>
          </a:xfrm>
          <a:custGeom>
            <a:avLst/>
            <a:gdLst>
              <a:gd name="connsiteX0" fmla="*/ 0 w 32394399"/>
              <a:gd name="connsiteY0" fmla="*/ 0 h 5274470"/>
              <a:gd name="connsiteX1" fmla="*/ 32394399 w 32394399"/>
              <a:gd name="connsiteY1" fmla="*/ 0 h 5274470"/>
              <a:gd name="connsiteX2" fmla="*/ 32394399 w 32394399"/>
              <a:gd name="connsiteY2" fmla="*/ 4095364 h 5274470"/>
              <a:gd name="connsiteX3" fmla="*/ 0 w 32394399"/>
              <a:gd name="connsiteY3" fmla="*/ 4934912 h 527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94399" h="5274470">
                <a:moveTo>
                  <a:pt x="0" y="0"/>
                </a:moveTo>
                <a:lnTo>
                  <a:pt x="32394399" y="0"/>
                </a:lnTo>
                <a:lnTo>
                  <a:pt x="32394399" y="4095364"/>
                </a:lnTo>
                <a:cubicBezTo>
                  <a:pt x="16197199" y="4095364"/>
                  <a:pt x="16197199" y="6039581"/>
                  <a:pt x="0" y="4934912"/>
                </a:cubicBezTo>
                <a:close/>
              </a:path>
            </a:pathLst>
          </a:custGeom>
          <a:solidFill>
            <a:srgbClr val="1F224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PT"/>
          </a:p>
        </p:txBody>
      </p:sp>
      <p:sp>
        <p:nvSpPr>
          <p:cNvPr id="4" name="CaixaDeTexto 7"/>
          <p:cNvSpPr txBox="1"/>
          <p:nvPr/>
        </p:nvSpPr>
        <p:spPr>
          <a:xfrm>
            <a:off x="2437853" y="9383707"/>
            <a:ext cx="27707516" cy="15081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4800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First Author’s Name</a:t>
            </a:r>
            <a:r>
              <a:rPr lang="pt-PT" sz="4800" baseline="30000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1</a:t>
            </a:r>
            <a:r>
              <a:rPr lang="pt-PT" sz="4800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, Second Author’s Name, Third Author’s Name </a:t>
            </a:r>
          </a:p>
          <a:p>
            <a:r>
              <a:rPr lang="pt-PT" sz="4400" baseline="30000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1</a:t>
            </a:r>
            <a:r>
              <a:rPr lang="pt-PT" sz="4400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First Author’s Afilliation, First Author’s E-mail</a:t>
            </a:r>
            <a:endParaRPr lang="pt-PT" sz="4400" dirty="0">
              <a:solidFill>
                <a:srgbClr val="1F224C"/>
              </a:solidFill>
              <a:latin typeface="Franklin Gothic Book"/>
            </a:endParaRPr>
          </a:p>
        </p:txBody>
      </p:sp>
      <p:sp>
        <p:nvSpPr>
          <p:cNvPr id="5" name="CaixaDeTexto 8"/>
          <p:cNvSpPr txBox="1"/>
          <p:nvPr/>
        </p:nvSpPr>
        <p:spPr>
          <a:xfrm>
            <a:off x="2437853" y="12662787"/>
            <a:ext cx="12987082" cy="594008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Introduction</a:t>
            </a:r>
            <a:r>
              <a:rPr lang="pt-PT" sz="6000" b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 </a:t>
            </a:r>
            <a:endParaRPr lang="pt-PT" sz="6000" b="1">
              <a:solidFill>
                <a:srgbClr val="1F224C"/>
              </a:solidFill>
              <a:latin typeface="Franklin Gothic Book"/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Aenean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malesuada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ex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iaculis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lectus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placerat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dignissim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Nullam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dictum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augue, id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sodales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ligula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hendrerit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ac.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Mauris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luctus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ultrices.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lacinia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in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sagittis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Praesent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eleifend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vulputate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Pellentesque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risus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</a:t>
            </a:r>
          </a:p>
        </p:txBody>
      </p:sp>
      <p:sp>
        <p:nvSpPr>
          <p:cNvPr id="6" name="CaixaDeTexto 9"/>
          <p:cNvSpPr txBox="1"/>
          <p:nvPr/>
        </p:nvSpPr>
        <p:spPr>
          <a:xfrm>
            <a:off x="2312321" y="23293889"/>
            <a:ext cx="12987082" cy="594008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Methodology</a:t>
            </a:r>
            <a:endParaRPr lang="pt-PT" sz="6000" b="1">
              <a:solidFill>
                <a:srgbClr val="1F224C"/>
              </a:solidFill>
              <a:latin typeface="Franklin Gothic Book"/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Aenean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malesuada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ex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iaculis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lectus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placerat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dignissim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Nullam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dictum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augue, id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sodales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ligula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hendrerit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ac.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Mauris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luctus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ultrices.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lacinia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in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sagittis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Praesent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eleifend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vulputate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Pellentesque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risus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</a:t>
            </a:r>
          </a:p>
        </p:txBody>
      </p:sp>
      <p:sp>
        <p:nvSpPr>
          <p:cNvPr id="7" name="CaixaDeTexto 10"/>
          <p:cNvSpPr txBox="1"/>
          <p:nvPr/>
        </p:nvSpPr>
        <p:spPr>
          <a:xfrm>
            <a:off x="17032823" y="23293889"/>
            <a:ext cx="12987082" cy="5940088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Conclusions</a:t>
            </a:r>
            <a:endParaRPr lang="pt-PT" sz="6000" b="1">
              <a:solidFill>
                <a:srgbClr val="1F224C"/>
              </a:solidFill>
              <a:latin typeface="Franklin Gothic Book"/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Aenean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malesuada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ex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iaculis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lectus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ac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placerat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dignissim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Nullam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dictum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augue, id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sodales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ligula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hendrerit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ac.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Mauris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luctus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ultrices.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Maecenas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lacinia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in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sagittis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Praesent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eleifend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vulputate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Pellentesque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quis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viverra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risus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</a:t>
            </a:r>
          </a:p>
        </p:txBody>
      </p:sp>
      <p:sp>
        <p:nvSpPr>
          <p:cNvPr id="8" name="CaixaDeTexto 11"/>
          <p:cNvSpPr txBox="1"/>
          <p:nvPr/>
        </p:nvSpPr>
        <p:spPr>
          <a:xfrm>
            <a:off x="2312321" y="33557319"/>
            <a:ext cx="12987081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Acknowledgments</a:t>
            </a:r>
            <a:r>
              <a:rPr lang="pt-PT" sz="6000" b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 </a:t>
            </a:r>
            <a:endParaRPr lang="pt-PT" sz="6000">
              <a:solidFill>
                <a:srgbClr val="1F224C"/>
              </a:solidFill>
              <a:latin typeface="Aptos"/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</a:p>
        </p:txBody>
      </p:sp>
      <p:sp>
        <p:nvSpPr>
          <p:cNvPr id="9" name="CaixaDeTexto 12"/>
          <p:cNvSpPr txBox="1"/>
          <p:nvPr/>
        </p:nvSpPr>
        <p:spPr>
          <a:xfrm>
            <a:off x="17034740" y="33557319"/>
            <a:ext cx="12987080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References</a:t>
            </a:r>
            <a:endParaRPr lang="pt-PT" sz="6000">
              <a:solidFill>
                <a:srgbClr val="1F224C"/>
              </a:solidFill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</a:t>
            </a:r>
          </a:p>
        </p:txBody>
      </p:sp>
      <p:sp>
        <p:nvSpPr>
          <p:cNvPr id="10" name="CaixaDeTexto 13"/>
          <p:cNvSpPr txBox="1"/>
          <p:nvPr/>
        </p:nvSpPr>
        <p:spPr>
          <a:xfrm>
            <a:off x="17160616" y="12662787"/>
            <a:ext cx="12987082" cy="224676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Results</a:t>
            </a:r>
            <a:r>
              <a:rPr lang="pt-PT" sz="6000" b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 </a:t>
            </a:r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and</a:t>
            </a:r>
            <a:r>
              <a:rPr lang="pt-PT" sz="6000" b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 </a:t>
            </a:r>
            <a:r>
              <a:rPr lang="pt-PT" sz="6000" b="1" err="1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discussion</a:t>
            </a:r>
            <a:endParaRPr lang="pt-PT" sz="6000" b="1">
              <a:solidFill>
                <a:srgbClr val="1F224C"/>
              </a:solidFill>
              <a:latin typeface="Franklin Gothic Book"/>
            </a:endParaRPr>
          </a:p>
          <a:p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Lorem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dolor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sit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amet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,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consectetur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adipiscing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elit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Proin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commodo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condimentum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ipsum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at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 </a:t>
            </a:r>
            <a:r>
              <a:rPr lang="pt-PT" sz="4000" err="1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venenatis</a:t>
            </a:r>
            <a:r>
              <a:rPr lang="pt-PT" sz="4000">
                <a:solidFill>
                  <a:srgbClr val="1F224C"/>
                </a:solidFill>
                <a:latin typeface="Franklin Gothic Book"/>
                <a:ea typeface="Open Sans"/>
                <a:cs typeface="Open Sans"/>
              </a:rPr>
              <a:t>. </a:t>
            </a:r>
          </a:p>
        </p:txBody>
      </p:sp>
      <p:sp>
        <p:nvSpPr>
          <p:cNvPr id="20" name="CaixaDeTexto 6"/>
          <p:cNvSpPr txBox="1"/>
          <p:nvPr/>
        </p:nvSpPr>
        <p:spPr>
          <a:xfrm>
            <a:off x="23812117" y="922982"/>
            <a:ext cx="7398836" cy="193899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spAutoFit/>
          </a:bodyPr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6000" b="1" dirty="0">
                <a:solidFill>
                  <a:schemeClr val="bg1"/>
                </a:solidFill>
                <a:latin typeface="Franklin Gothic Book"/>
              </a:rPr>
              <a:t>10</a:t>
            </a:r>
            <a:r>
              <a:rPr lang="pt-PT" sz="6000" b="1" baseline="30000" dirty="0">
                <a:solidFill>
                  <a:schemeClr val="bg1"/>
                </a:solidFill>
                <a:latin typeface="Franklin Gothic Book"/>
              </a:rPr>
              <a:t>th </a:t>
            </a:r>
            <a:r>
              <a:rPr lang="pt-PT" sz="6000" b="1" dirty="0">
                <a:solidFill>
                  <a:schemeClr val="bg1"/>
                </a:solidFill>
                <a:latin typeface="Franklin Gothic Book"/>
              </a:rPr>
              <a:t>to 14</a:t>
            </a:r>
            <a:r>
              <a:rPr lang="pt-PT" sz="6000" b="1" baseline="30000" dirty="0">
                <a:solidFill>
                  <a:schemeClr val="bg1"/>
                </a:solidFill>
                <a:latin typeface="Franklin Gothic Book"/>
              </a:rPr>
              <a:t>th </a:t>
            </a:r>
            <a:r>
              <a:rPr lang="pt-PT" sz="6000" b="1" dirty="0">
                <a:solidFill>
                  <a:schemeClr val="bg1"/>
                </a:solidFill>
                <a:latin typeface="Franklin Gothic Book"/>
              </a:rPr>
              <a:t>November</a:t>
            </a:r>
          </a:p>
          <a:p>
            <a:r>
              <a:rPr lang="pt-PT" sz="5000" i="1" dirty="0">
                <a:solidFill>
                  <a:schemeClr val="bg1"/>
                </a:solidFill>
                <a:latin typeface="Franklin Gothic Book"/>
              </a:rPr>
              <a:t>Foz do Iguaçu </a:t>
            </a:r>
            <a:r>
              <a:rPr lang="pt-PT" sz="6000" dirty="0">
                <a:solidFill>
                  <a:schemeClr val="bg1"/>
                </a:solidFill>
                <a:latin typeface="Franklin Gothic Book"/>
              </a:rPr>
              <a:t>– </a:t>
            </a:r>
            <a:r>
              <a:rPr lang="pt-PT" sz="5000" i="1" dirty="0">
                <a:solidFill>
                  <a:schemeClr val="bg1"/>
                </a:solidFill>
                <a:latin typeface="Franklin Gothic Book"/>
              </a:rPr>
              <a:t>PR, Brasil</a:t>
            </a:r>
            <a:endParaRPr lang="pt-PT" sz="5000" i="1" dirty="0">
              <a:solidFill>
                <a:schemeClr val="bg1"/>
              </a:solidFill>
            </a:endParaRPr>
          </a:p>
        </p:txBody>
      </p:sp>
      <p:cxnSp>
        <p:nvCxnSpPr>
          <p:cNvPr id="22" name="Conexão Reta Unidirecional 21"/>
          <p:cNvCxnSpPr/>
          <p:nvPr/>
        </p:nvCxnSpPr>
        <p:spPr>
          <a:xfrm flipV="1">
            <a:off x="2421910" y="12279614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Unidirecional 22"/>
          <p:cNvCxnSpPr/>
          <p:nvPr/>
        </p:nvCxnSpPr>
        <p:spPr>
          <a:xfrm flipV="1">
            <a:off x="17139927" y="12153862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Unidirecional 23"/>
          <p:cNvCxnSpPr/>
          <p:nvPr/>
        </p:nvCxnSpPr>
        <p:spPr>
          <a:xfrm flipV="1">
            <a:off x="2232103" y="22930226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Unidirecional 24"/>
          <p:cNvCxnSpPr/>
          <p:nvPr/>
        </p:nvCxnSpPr>
        <p:spPr>
          <a:xfrm flipV="1">
            <a:off x="17139823" y="22867350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xão Reta Unidirecional 25"/>
          <p:cNvCxnSpPr/>
          <p:nvPr/>
        </p:nvCxnSpPr>
        <p:spPr>
          <a:xfrm flipV="1">
            <a:off x="2420705" y="33150288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ta Unidirecional 26"/>
          <p:cNvCxnSpPr/>
          <p:nvPr/>
        </p:nvCxnSpPr>
        <p:spPr>
          <a:xfrm flipV="1">
            <a:off x="17012918" y="33087413"/>
            <a:ext cx="12991583" cy="2874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ta Unidirecional 27"/>
          <p:cNvCxnSpPr/>
          <p:nvPr/>
        </p:nvCxnSpPr>
        <p:spPr>
          <a:xfrm>
            <a:off x="2361963" y="40010281"/>
            <a:ext cx="27647745" cy="97011"/>
          </a:xfrm>
          <a:prstGeom prst="straightConnector1">
            <a:avLst/>
          </a:prstGeom>
          <a:ln w="57150">
            <a:solidFill>
              <a:srgbClr val="1F224C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Imagem 32" descr="Uma imagem com texto, Tipo de letra, Gráficos, captura de ecrã&#10;&#10;Descrição gerada automa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03" y="836929"/>
            <a:ext cx="10324020" cy="3267383"/>
          </a:xfrm>
          <a:prstGeom prst="rect">
            <a:avLst/>
          </a:prstGeom>
        </p:spPr>
      </p:pic>
      <p:pic>
        <p:nvPicPr>
          <p:cNvPr id="46" name="Imagem 45" descr="Uma imagem com Tipo de letra, Gráficos, texto, design gráfico&#10;&#10;Descrição gerada automaticamen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050" y="40497561"/>
            <a:ext cx="3884321" cy="1189775"/>
          </a:xfrm>
          <a:prstGeom prst="rect">
            <a:avLst/>
          </a:prstGeom>
        </p:spPr>
      </p:pic>
      <p:pic>
        <p:nvPicPr>
          <p:cNvPr id="47" name="Imagem 46" descr="Uma imagem com Gráficos, Tipo de letra, design gráfico, design&#10;&#10;Descrição gerada automaticament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5085" y="40504607"/>
            <a:ext cx="3941309" cy="1175682"/>
          </a:xfrm>
          <a:prstGeom prst="rect">
            <a:avLst/>
          </a:prstGeom>
        </p:spPr>
      </p:pic>
      <p:pic>
        <p:nvPicPr>
          <p:cNvPr id="48" name="Imagem 47" descr="Uma imagem com Tipo de letra, Gráficos, design gráfico, logótipo&#10;&#10;Descrição gerada automaticament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1228" y="40661605"/>
            <a:ext cx="5040614" cy="861686"/>
          </a:xfrm>
          <a:prstGeom prst="rect">
            <a:avLst/>
          </a:prstGeom>
        </p:spPr>
      </p:pic>
      <p:pic>
        <p:nvPicPr>
          <p:cNvPr id="2" name="Imagem 1" descr="Uma imagem com texto, diagrama, mapa&#10;&#10;Descrição gerada automaticament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05739" y="15244969"/>
            <a:ext cx="6814763" cy="503593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174455" y="20542646"/>
            <a:ext cx="1298189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pt-PT" sz="2000" b="1" dirty="0">
                <a:solidFill>
                  <a:srgbClr val="1F224C"/>
                </a:solidFill>
                <a:latin typeface="Franklin Gothic Book"/>
              </a:rPr>
              <a:t>Fig. 1– </a:t>
            </a:r>
            <a:r>
              <a:rPr lang="pt-PT" sz="2000" dirty="0">
                <a:solidFill>
                  <a:srgbClr val="1F224C"/>
                </a:solidFill>
                <a:latin typeface="Franklin Gothic Book"/>
              </a:rPr>
              <a:t>Example</a:t>
            </a:r>
            <a:endParaRPr lang="pt-PT" dirty="0"/>
          </a:p>
        </p:txBody>
      </p:sp>
      <p:sp>
        <p:nvSpPr>
          <p:cNvPr id="14" name="Onda 13"/>
          <p:cNvSpPr/>
          <p:nvPr/>
        </p:nvSpPr>
        <p:spPr>
          <a:xfrm rot="10800000">
            <a:off x="-27536" y="42151631"/>
            <a:ext cx="32441168" cy="1040434"/>
          </a:xfrm>
          <a:custGeom>
            <a:avLst/>
            <a:gdLst>
              <a:gd name="adj1" fmla="val 12500"/>
              <a:gd name="adj2" fmla="val 0"/>
              <a:gd name="a1" fmla="pin 0 adj1 20000"/>
              <a:gd name="a2" fmla="pin -10000 adj2 10000"/>
              <a:gd name="y1" fmla="*/ h a1 100000"/>
              <a:gd name="dy2" fmla="*/ y1 10 3"/>
              <a:gd name="y2" fmla="+- y1 0 dy2"/>
              <a:gd name="y3" fmla="+- y1 dy2 0"/>
              <a:gd name="y4" fmla="+- b 0 y1"/>
              <a:gd name="y5" fmla="+- y4 0 dy2"/>
              <a:gd name="y6" fmla="+- y4 dy2 0"/>
              <a:gd name="dx1" fmla="*/ w a2 100000"/>
              <a:gd name="of2" fmla="*/ w a2 50000"/>
              <a:gd name="x1" fmla="abs dx1"/>
              <a:gd name="dx2" fmla="?: of2 0 of2"/>
              <a:gd name="x2" fmla="+- l 0 dx2"/>
              <a:gd name="dx5" fmla="?: of2 of2 0"/>
              <a:gd name="x5" fmla="+- r 0 dx5"/>
              <a:gd name="dx3" fmla="+/ dx2 x5 3"/>
              <a:gd name="x3" fmla="+- x2 dx3 0"/>
              <a:gd name="x4" fmla="+/ x3 x5 2"/>
              <a:gd name="x6" fmla="+- l dx5 0"/>
              <a:gd name="x10" fmla="+- r dx2 0"/>
              <a:gd name="x7" fmla="+- x6 dx3 0"/>
              <a:gd name="x8" fmla="+/ x7 x10 2"/>
              <a:gd name="x9" fmla="+- r 0 x1"/>
              <a:gd name="xAdj" fmla="+- hc dx1 0"/>
              <a:gd name="xAdj2" fmla="+- hc 0 dx1"/>
              <a:gd name="il" fmla="max x2 x6"/>
              <a:gd name="ir" fmla="min x5 x10"/>
              <a:gd name="it" fmla="*/ h a1 50000"/>
              <a:gd name="ib" fmla="+- b 0 it"/>
            </a:gdLst>
            <a:ahLst/>
            <a:cxnLst>
              <a:cxn ang="cd4">
                <a:pos x="xAdj2" y="y1"/>
              </a:cxn>
              <a:cxn ang="cd2">
                <a:pos x="x1" y="vc"/>
              </a:cxn>
              <a:cxn ang="3cd4">
                <a:pos x="xAdj" y="y4"/>
              </a:cxn>
              <a:cxn ang="0">
                <a:pos x="x9" y="vc"/>
              </a:cxn>
            </a:cxnLst>
            <a:rect l="l" t="t" r="r" b="b"/>
            <a:pathLst>
              <a:path w="51088" h="1638">
                <a:moveTo>
                  <a:pt x="0" y="0"/>
                </a:moveTo>
                <a:lnTo>
                  <a:pt x="51088" y="0"/>
                </a:lnTo>
                <a:lnTo>
                  <a:pt x="51088" y="1222"/>
                </a:lnTo>
                <a:cubicBezTo>
                  <a:pt x="34059" y="2665"/>
                  <a:pt x="17029" y="-221"/>
                  <a:pt x="0" y="1222"/>
                </a:cubicBezTo>
                <a:lnTo>
                  <a:pt x="0" y="0"/>
                </a:lnTo>
                <a:close/>
              </a:path>
            </a:pathLst>
          </a:custGeom>
          <a:solidFill>
            <a:srgbClr val="1F22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pic>
        <p:nvPicPr>
          <p:cNvPr id="11" name="Imagem 10" descr="Ícone&#10;&#10;Descrição gerada automaticamente">
            <a:extLst>
              <a:ext uri="{FF2B5EF4-FFF2-40B4-BE49-F238E27FC236}">
                <a16:creationId xmlns:a16="http://schemas.microsoft.com/office/drawing/2014/main" id="{BF0E675B-C0D3-ADB3-D59D-0416CCC604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45567" y="40523152"/>
            <a:ext cx="3565378" cy="1138592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E8347F1E-0BEA-48A0-8CC0-95DCEC4D2737}"/>
              </a:ext>
            </a:extLst>
          </p:cNvPr>
          <p:cNvSpPr txBox="1"/>
          <p:nvPr/>
        </p:nvSpPr>
        <p:spPr>
          <a:xfrm>
            <a:off x="-46643" y="6386057"/>
            <a:ext cx="3244116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pt-PT" sz="11500" b="1" dirty="0">
                <a:solidFill>
                  <a:srgbClr val="1F224C"/>
                </a:solidFill>
                <a:latin typeface="Franklin Gothic Book"/>
                <a:ea typeface="+mn-lt"/>
                <a:cs typeface="+mn-lt"/>
              </a:rPr>
              <a:t> Work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306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Franklin Gothic Book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Eduardo Nunes dos Santos</cp:lastModifiedBy>
  <cp:revision>16</cp:revision>
  <dcterms:created xsi:type="dcterms:W3CDTF">2024-09-10T15:39:00Z</dcterms:created>
  <dcterms:modified xsi:type="dcterms:W3CDTF">2024-09-25T16:30:56Z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F28ADFB78ACB4BB6BF89C2597873A7F9_13</vt:lpwstr>
  </property>
  <property fmtid="{D5CDD505-2E9C-101B-9397-08002B2CF9AE}" pid="3" name="KSOProductBuildVer">
    <vt:lpwstr>2070-12.2.0.13472</vt:lpwstr>
  </property>
</Properties>
</file>