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C54"/>
    <a:srgbClr val="FFFFFF"/>
    <a:srgbClr val="25356B"/>
    <a:srgbClr val="1683D5"/>
    <a:srgbClr val="2EA4EC"/>
    <a:srgbClr val="EAF1FA"/>
    <a:srgbClr val="373435"/>
    <a:srgbClr val="601700"/>
    <a:srgbClr val="E3E35F"/>
    <a:srgbClr val="F69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D56EE-28F7-4E10-809E-E66EA5DA9A03}" v="2" dt="2024-09-24T18:32:16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>
      <p:cViewPr>
        <p:scale>
          <a:sx n="33" d="100"/>
          <a:sy n="33" d="100"/>
        </p:scale>
        <p:origin x="1338" y="24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Bittencourt" userId="d7c6ac8dd8ab0034" providerId="LiveId" clId="{083D56EE-28F7-4E10-809E-E66EA5DA9A03}"/>
    <pc:docChg chg="custSel modSld">
      <pc:chgData name="Michelle Bittencourt" userId="d7c6ac8dd8ab0034" providerId="LiveId" clId="{083D56EE-28F7-4E10-809E-E66EA5DA9A03}" dt="2024-09-24T18:33:56.854" v="63" actId="1076"/>
      <pc:docMkLst>
        <pc:docMk/>
      </pc:docMkLst>
      <pc:sldChg chg="addSp delSp modSp mod">
        <pc:chgData name="Michelle Bittencourt" userId="d7c6ac8dd8ab0034" providerId="LiveId" clId="{083D56EE-28F7-4E10-809E-E66EA5DA9A03}" dt="2024-09-24T18:33:56.854" v="63" actId="1076"/>
        <pc:sldMkLst>
          <pc:docMk/>
          <pc:sldMk cId="0" sldId="256"/>
        </pc:sldMkLst>
        <pc:spChg chg="add mod">
          <ac:chgData name="Michelle Bittencourt" userId="d7c6ac8dd8ab0034" providerId="LiveId" clId="{083D56EE-28F7-4E10-809E-E66EA5DA9A03}" dt="2024-09-24T18:33:56.854" v="63" actId="1076"/>
          <ac:spMkLst>
            <pc:docMk/>
            <pc:sldMk cId="0" sldId="256"/>
            <ac:spMk id="4" creationId="{6252900B-0BA0-7D07-EA61-3B76D465142B}"/>
          </ac:spMkLst>
        </pc:spChg>
        <pc:spChg chg="mod">
          <ac:chgData name="Michelle Bittencourt" userId="d7c6ac8dd8ab0034" providerId="LiveId" clId="{083D56EE-28F7-4E10-809E-E66EA5DA9A03}" dt="2024-09-24T13:00:59.418" v="48" actId="207"/>
          <ac:spMkLst>
            <pc:docMk/>
            <pc:sldMk cId="0" sldId="256"/>
            <ac:spMk id="13316" creationId="{00000000-0000-0000-0000-000000000000}"/>
          </ac:spMkLst>
        </pc:spChg>
        <pc:picChg chg="add mod">
          <ac:chgData name="Michelle Bittencourt" userId="d7c6ac8dd8ab0034" providerId="LiveId" clId="{083D56EE-28F7-4E10-809E-E66EA5DA9A03}" dt="2024-09-24T13:00:51.650" v="46" actId="1076"/>
          <ac:picMkLst>
            <pc:docMk/>
            <pc:sldMk cId="0" sldId="256"/>
            <ac:picMk id="2" creationId="{8164A4E0-EC2F-D90B-4062-0075BF960D4F}"/>
          </ac:picMkLst>
        </pc:picChg>
        <pc:picChg chg="del">
          <ac:chgData name="Michelle Bittencourt" userId="d7c6ac8dd8ab0034" providerId="LiveId" clId="{083D56EE-28F7-4E10-809E-E66EA5DA9A03}" dt="2024-09-24T12:58:52.292" v="0" actId="478"/>
          <ac:picMkLst>
            <pc:docMk/>
            <pc:sldMk cId="0" sldId="256"/>
            <ac:picMk id="57" creationId="{D4140FCD-6714-0A61-DD39-A4840A511A4A}"/>
          </ac:picMkLst>
        </pc:picChg>
        <pc:picChg chg="mod modCrop">
          <ac:chgData name="Michelle Bittencourt" userId="d7c6ac8dd8ab0034" providerId="LiveId" clId="{083D56EE-28F7-4E10-809E-E66EA5DA9A03}" dt="2024-09-24T18:32:08.799" v="49" actId="732"/>
          <ac:picMkLst>
            <pc:docMk/>
            <pc:sldMk cId="0" sldId="256"/>
            <ac:picMk id="63" creationId="{D4140FCD-6714-0A61-DD39-A4840A511A4A}"/>
          </ac:picMkLst>
        </pc:picChg>
      </pc:sldChg>
    </pc:docChg>
  </pc:docChgLst>
  <pc:docChgLst>
    <pc:chgData name="Michelle Bittencourt" userId="d7c6ac8dd8ab0034" providerId="LiveId" clId="{D10DAB1A-47F0-4A8F-A2EF-E1342C29E713}"/>
    <pc:docChg chg="custSel modSld">
      <pc:chgData name="Michelle Bittencourt" userId="d7c6ac8dd8ab0034" providerId="LiveId" clId="{D10DAB1A-47F0-4A8F-A2EF-E1342C29E713}" dt="2024-09-09T12:46:18.757" v="206" actId="14100"/>
      <pc:docMkLst>
        <pc:docMk/>
      </pc:docMkLst>
      <pc:sldChg chg="addSp delSp modSp mod">
        <pc:chgData name="Michelle Bittencourt" userId="d7c6ac8dd8ab0034" providerId="LiveId" clId="{D10DAB1A-47F0-4A8F-A2EF-E1342C29E713}" dt="2024-09-09T12:46:18.757" v="206" actId="14100"/>
        <pc:sldMkLst>
          <pc:docMk/>
          <pc:sldMk cId="0" sldId="256"/>
        </pc:sldMkLst>
        <pc:spChg chg="add mod ord">
          <ac:chgData name="Michelle Bittencourt" userId="d7c6ac8dd8ab0034" providerId="LiveId" clId="{D10DAB1A-47F0-4A8F-A2EF-E1342C29E713}" dt="2024-09-09T12:44:02.459" v="195" actId="167"/>
          <ac:spMkLst>
            <pc:docMk/>
            <pc:sldMk cId="0" sldId="256"/>
            <ac:spMk id="7" creationId="{1B63DE68-1A94-27C3-2FF8-12C7D350C4EE}"/>
          </ac:spMkLst>
        </pc:spChg>
        <pc:spChg chg="del">
          <ac:chgData name="Michelle Bittencourt" userId="d7c6ac8dd8ab0034" providerId="LiveId" clId="{D10DAB1A-47F0-4A8F-A2EF-E1342C29E713}" dt="2024-09-09T12:36:45.801" v="15" actId="478"/>
          <ac:spMkLst>
            <pc:docMk/>
            <pc:sldMk cId="0" sldId="256"/>
            <ac:spMk id="8" creationId="{00000000-0000-0000-0000-000000000000}"/>
          </ac:spMkLst>
        </pc:spChg>
        <pc:spChg chg="del">
          <ac:chgData name="Michelle Bittencourt" userId="d7c6ac8dd8ab0034" providerId="LiveId" clId="{D10DAB1A-47F0-4A8F-A2EF-E1342C29E713}" dt="2024-09-09T12:34:54.582" v="0" actId="478"/>
          <ac:spMkLst>
            <pc:docMk/>
            <pc:sldMk cId="0" sldId="256"/>
            <ac:spMk id="10" creationId="{00000000-0000-0000-0000-000000000000}"/>
          </ac:spMkLst>
        </pc:spChg>
        <pc:spChg chg="add mod ord">
          <ac:chgData name="Michelle Bittencourt" userId="d7c6ac8dd8ab0034" providerId="LiveId" clId="{D10DAB1A-47F0-4A8F-A2EF-E1342C29E713}" dt="2024-09-09T12:45:05.688" v="201" actId="167"/>
          <ac:spMkLst>
            <pc:docMk/>
            <pc:sldMk cId="0" sldId="256"/>
            <ac:spMk id="11" creationId="{A7FBA75C-3999-E731-0F67-B8D7A9C97A84}"/>
          </ac:spMkLst>
        </pc:spChg>
        <pc:spChg chg="mod topLvl">
          <ac:chgData name="Michelle Bittencourt" userId="d7c6ac8dd8ab0034" providerId="LiveId" clId="{D10DAB1A-47F0-4A8F-A2EF-E1342C29E713}" dt="2024-09-09T12:37:21.497" v="47" actId="165"/>
          <ac:spMkLst>
            <pc:docMk/>
            <pc:sldMk cId="0" sldId="256"/>
            <ac:spMk id="24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7:17.218" v="46" actId="165"/>
          <ac:spMkLst>
            <pc:docMk/>
            <pc:sldMk cId="0" sldId="256"/>
            <ac:spMk id="27" creationId="{00000000-0000-0000-0000-000000000000}"/>
          </ac:spMkLst>
        </pc:spChg>
        <pc:spChg chg="mod">
          <ac:chgData name="Michelle Bittencourt" userId="d7c6ac8dd8ab0034" providerId="LiveId" clId="{D10DAB1A-47F0-4A8F-A2EF-E1342C29E713}" dt="2024-09-09T12:44:20.294" v="197" actId="207"/>
          <ac:spMkLst>
            <pc:docMk/>
            <pc:sldMk cId="0" sldId="256"/>
            <ac:spMk id="38" creationId="{D86DD504-33AD-48AB-9C8B-5349CA3A230D}"/>
          </ac:spMkLst>
        </pc:spChg>
        <pc:spChg chg="mod topLvl">
          <ac:chgData name="Michelle Bittencourt" userId="d7c6ac8dd8ab0034" providerId="LiveId" clId="{D10DAB1A-47F0-4A8F-A2EF-E1342C29E713}" dt="2024-09-09T12:39:50.085" v="68" actId="207"/>
          <ac:spMkLst>
            <pc:docMk/>
            <pc:sldMk cId="0" sldId="256"/>
            <ac:spMk id="42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9:57.267" v="69" actId="207"/>
          <ac:spMkLst>
            <pc:docMk/>
            <pc:sldMk cId="0" sldId="256"/>
            <ac:spMk id="45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9:57.267" v="69" actId="207"/>
          <ac:spMkLst>
            <pc:docMk/>
            <pc:sldMk cId="0" sldId="256"/>
            <ac:spMk id="48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9:57.267" v="69" actId="20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Michelle Bittencourt" userId="d7c6ac8dd8ab0034" providerId="LiveId" clId="{D10DAB1A-47F0-4A8F-A2EF-E1342C29E713}" dt="2024-09-09T12:42:58.850" v="187" actId="207"/>
          <ac:spMkLst>
            <pc:docMk/>
            <pc:sldMk cId="0" sldId="256"/>
            <ac:spMk id="56" creationId="{819548D0-69BC-4306-AFCD-D21445DCCE21}"/>
          </ac:spMkLst>
        </pc:spChg>
        <pc:spChg chg="mod ord">
          <ac:chgData name="Michelle Bittencourt" userId="d7c6ac8dd8ab0034" providerId="LiveId" clId="{D10DAB1A-47F0-4A8F-A2EF-E1342C29E713}" dt="2024-09-09T12:42:50.775" v="186" actId="207"/>
          <ac:spMkLst>
            <pc:docMk/>
            <pc:sldMk cId="0" sldId="256"/>
            <ac:spMk id="59" creationId="{827018F5-77A1-47D2-A43E-3B45B272B150}"/>
          </ac:spMkLst>
        </pc:spChg>
        <pc:spChg chg="mod topLvl">
          <ac:chgData name="Michelle Bittencourt" userId="d7c6ac8dd8ab0034" providerId="LiveId" clId="{D10DAB1A-47F0-4A8F-A2EF-E1342C29E713}" dt="2024-09-09T12:37:30.810" v="50" actId="165"/>
          <ac:spMkLst>
            <pc:docMk/>
            <pc:sldMk cId="0" sldId="256"/>
            <ac:spMk id="60" creationId="{F41C1DDF-3F9E-4EB2-9245-82157A2FCFDC}"/>
          </ac:spMkLst>
        </pc:spChg>
        <pc:spChg chg="mod topLvl">
          <ac:chgData name="Michelle Bittencourt" userId="d7c6ac8dd8ab0034" providerId="LiveId" clId="{D10DAB1A-47F0-4A8F-A2EF-E1342C29E713}" dt="2024-09-09T12:40:02.299" v="70" actId="207"/>
          <ac:spMkLst>
            <pc:docMk/>
            <pc:sldMk cId="0" sldId="256"/>
            <ac:spMk id="61" creationId="{E20F9A75-5661-4660-98F2-207F54C28D65}"/>
          </ac:spMkLst>
        </pc:spChg>
        <pc:spChg chg="del mod">
          <ac:chgData name="Michelle Bittencourt" userId="d7c6ac8dd8ab0034" providerId="LiveId" clId="{D10DAB1A-47F0-4A8F-A2EF-E1342C29E713}" dt="2024-09-09T12:36:43.754" v="14" actId="478"/>
          <ac:spMkLst>
            <pc:docMk/>
            <pc:sldMk cId="0" sldId="256"/>
            <ac:spMk id="66" creationId="{00000000-0000-0000-0000-000000000000}"/>
          </ac:spMkLst>
        </pc:spChg>
        <pc:spChg chg="del">
          <ac:chgData name="Michelle Bittencourt" userId="d7c6ac8dd8ab0034" providerId="LiveId" clId="{D10DAB1A-47F0-4A8F-A2EF-E1342C29E713}" dt="2024-09-09T12:36:46.799" v="16" actId="478"/>
          <ac:spMkLst>
            <pc:docMk/>
            <pc:sldMk cId="0" sldId="256"/>
            <ac:spMk id="67" creationId="{00000000-0000-0000-0000-000000000000}"/>
          </ac:spMkLst>
        </pc:spChg>
        <pc:spChg chg="del">
          <ac:chgData name="Michelle Bittencourt" userId="d7c6ac8dd8ab0034" providerId="LiveId" clId="{D10DAB1A-47F0-4A8F-A2EF-E1342C29E713}" dt="2024-09-09T12:36:50.275" v="18" actId="478"/>
          <ac:spMkLst>
            <pc:docMk/>
            <pc:sldMk cId="0" sldId="256"/>
            <ac:spMk id="69" creationId="{00000000-0000-0000-0000-000000000000}"/>
          </ac:spMkLst>
        </pc:spChg>
        <pc:spChg chg="del">
          <ac:chgData name="Michelle Bittencourt" userId="d7c6ac8dd8ab0034" providerId="LiveId" clId="{D10DAB1A-47F0-4A8F-A2EF-E1342C29E713}" dt="2024-09-09T12:36:47.882" v="17" actId="478"/>
          <ac:spMkLst>
            <pc:docMk/>
            <pc:sldMk cId="0" sldId="256"/>
            <ac:spMk id="78" creationId="{00000000-0000-0000-0000-000000000000}"/>
          </ac:spMkLst>
        </pc:spChg>
        <pc:spChg chg="mod">
          <ac:chgData name="Michelle Bittencourt" userId="d7c6ac8dd8ab0034" providerId="LiveId" clId="{D10DAB1A-47F0-4A8F-A2EF-E1342C29E713}" dt="2024-09-09T12:44:20.294" v="197" actId="207"/>
          <ac:spMkLst>
            <pc:docMk/>
            <pc:sldMk cId="0" sldId="256"/>
            <ac:spMk id="80" creationId="{00000000-0000-0000-0000-000000000000}"/>
          </ac:spMkLst>
        </pc:spChg>
        <pc:spChg chg="del">
          <ac:chgData name="Michelle Bittencourt" userId="d7c6ac8dd8ab0034" providerId="LiveId" clId="{D10DAB1A-47F0-4A8F-A2EF-E1342C29E713}" dt="2024-09-09T12:36:41.224" v="12" actId="478"/>
          <ac:spMkLst>
            <pc:docMk/>
            <pc:sldMk cId="0" sldId="256"/>
            <ac:spMk id="82" creationId="{00000000-0000-0000-0000-000000000000}"/>
          </ac:spMkLst>
        </pc:spChg>
        <pc:spChg chg="mod">
          <ac:chgData name="Michelle Bittencourt" userId="d7c6ac8dd8ab0034" providerId="LiveId" clId="{D10DAB1A-47F0-4A8F-A2EF-E1342C29E713}" dt="2024-09-09T12:46:03.151" v="203" actId="207"/>
          <ac:spMkLst>
            <pc:docMk/>
            <pc:sldMk cId="0" sldId="256"/>
            <ac:spMk id="13317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5:58.008" v="4" actId="165"/>
          <ac:spMkLst>
            <pc:docMk/>
            <pc:sldMk cId="0" sldId="256"/>
            <ac:spMk id="13320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6:18.434" v="6" actId="165"/>
          <ac:spMkLst>
            <pc:docMk/>
            <pc:sldMk cId="0" sldId="256"/>
            <ac:spMk id="13321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9:50.085" v="68" actId="207"/>
          <ac:spMkLst>
            <pc:docMk/>
            <pc:sldMk cId="0" sldId="256"/>
            <ac:spMk id="13322" creationId="{00000000-0000-0000-0000-000000000000}"/>
          </ac:spMkLst>
        </pc:spChg>
        <pc:spChg chg="mod topLvl">
          <ac:chgData name="Michelle Bittencourt" userId="d7c6ac8dd8ab0034" providerId="LiveId" clId="{D10DAB1A-47F0-4A8F-A2EF-E1342C29E713}" dt="2024-09-09T12:36:30.104" v="8" actId="165"/>
          <ac:spMkLst>
            <pc:docMk/>
            <pc:sldMk cId="0" sldId="256"/>
            <ac:spMk id="13323" creationId="{00000000-0000-0000-0000-000000000000}"/>
          </ac:spMkLst>
        </pc:spChg>
        <pc:grpChg chg="del">
          <ac:chgData name="Michelle Bittencourt" userId="d7c6ac8dd8ab0034" providerId="LiveId" clId="{D10DAB1A-47F0-4A8F-A2EF-E1342C29E713}" dt="2024-09-09T12:37:21.497" v="47" actId="165"/>
          <ac:grpSpMkLst>
            <pc:docMk/>
            <pc:sldMk cId="0" sldId="256"/>
            <ac:grpSpMk id="44" creationId="{00000000-0000-0000-0000-000000000000}"/>
          </ac:grpSpMkLst>
        </pc:grpChg>
        <pc:grpChg chg="del">
          <ac:chgData name="Michelle Bittencourt" userId="d7c6ac8dd8ab0034" providerId="LiveId" clId="{D10DAB1A-47F0-4A8F-A2EF-E1342C29E713}" dt="2024-09-09T12:36:30.104" v="8" actId="165"/>
          <ac:grpSpMkLst>
            <pc:docMk/>
            <pc:sldMk cId="0" sldId="256"/>
            <ac:grpSpMk id="47" creationId="{00000000-0000-0000-0000-000000000000}"/>
          </ac:grpSpMkLst>
        </pc:grpChg>
        <pc:grpChg chg="del">
          <ac:chgData name="Michelle Bittencourt" userId="d7c6ac8dd8ab0034" providerId="LiveId" clId="{D10DAB1A-47F0-4A8F-A2EF-E1342C29E713}" dt="2024-09-09T12:37:17.218" v="46" actId="165"/>
          <ac:grpSpMkLst>
            <pc:docMk/>
            <pc:sldMk cId="0" sldId="256"/>
            <ac:grpSpMk id="50" creationId="{00000000-0000-0000-0000-000000000000}"/>
          </ac:grpSpMkLst>
        </pc:grpChg>
        <pc:grpChg chg="del">
          <ac:chgData name="Michelle Bittencourt" userId="d7c6ac8dd8ab0034" providerId="LiveId" clId="{D10DAB1A-47F0-4A8F-A2EF-E1342C29E713}" dt="2024-09-09T12:36:18.434" v="6" actId="165"/>
          <ac:grpSpMkLst>
            <pc:docMk/>
            <pc:sldMk cId="0" sldId="256"/>
            <ac:grpSpMk id="54" creationId="{00000000-0000-0000-0000-000000000000}"/>
          </ac:grpSpMkLst>
        </pc:grpChg>
        <pc:grpChg chg="del">
          <ac:chgData name="Michelle Bittencourt" userId="d7c6ac8dd8ab0034" providerId="LiveId" clId="{D10DAB1A-47F0-4A8F-A2EF-E1342C29E713}" dt="2024-09-09T12:35:58.008" v="4" actId="165"/>
          <ac:grpSpMkLst>
            <pc:docMk/>
            <pc:sldMk cId="0" sldId="256"/>
            <ac:grpSpMk id="55" creationId="{00000000-0000-0000-0000-000000000000}"/>
          </ac:grpSpMkLst>
        </pc:grpChg>
        <pc:grpChg chg="del">
          <ac:chgData name="Michelle Bittencourt" userId="d7c6ac8dd8ab0034" providerId="LiveId" clId="{D10DAB1A-47F0-4A8F-A2EF-E1342C29E713}" dt="2024-09-09T12:37:30.810" v="50" actId="165"/>
          <ac:grpSpMkLst>
            <pc:docMk/>
            <pc:sldMk cId="0" sldId="256"/>
            <ac:grpSpMk id="58" creationId="{9DC99728-D301-463B-B708-10D9026A7533}"/>
          </ac:grpSpMkLst>
        </pc:grpChg>
        <pc:graphicFrameChg chg="modGraphic">
          <ac:chgData name="Michelle Bittencourt" userId="d7c6ac8dd8ab0034" providerId="LiveId" clId="{D10DAB1A-47F0-4A8F-A2EF-E1342C29E713}" dt="2024-09-09T12:44:06.109" v="196" actId="207"/>
          <ac:graphicFrameMkLst>
            <pc:docMk/>
            <pc:sldMk cId="0" sldId="256"/>
            <ac:graphicFrameMk id="68" creationId="{00000000-0000-0000-0000-000000000000}"/>
          </ac:graphicFrameMkLst>
        </pc:graphicFrameChg>
        <pc:picChg chg="add mod">
          <ac:chgData name="Michelle Bittencourt" userId="d7c6ac8dd8ab0034" providerId="LiveId" clId="{D10DAB1A-47F0-4A8F-A2EF-E1342C29E713}" dt="2024-09-09T12:46:18.757" v="206" actId="14100"/>
          <ac:picMkLst>
            <pc:docMk/>
            <pc:sldMk cId="0" sldId="256"/>
            <ac:picMk id="3" creationId="{92D214A6-826E-05D2-C759-15F7BCF95AD0}"/>
          </ac:picMkLst>
        </pc:picChg>
        <pc:picChg chg="add del mod ord modCrop">
          <ac:chgData name="Michelle Bittencourt" userId="d7c6ac8dd8ab0034" providerId="LiveId" clId="{D10DAB1A-47F0-4A8F-A2EF-E1342C29E713}" dt="2024-09-09T12:42:44.774" v="185" actId="478"/>
          <ac:picMkLst>
            <pc:docMk/>
            <pc:sldMk cId="0" sldId="256"/>
            <ac:picMk id="6" creationId="{2B50EA1B-939B-08F6-8F9C-75085D7B1C65}"/>
          </ac:picMkLst>
        </pc:picChg>
        <pc:cxnChg chg="mod">
          <ac:chgData name="Michelle Bittencourt" userId="d7c6ac8dd8ab0034" providerId="LiveId" clId="{D10DAB1A-47F0-4A8F-A2EF-E1342C29E713}" dt="2024-09-09T12:37:40.952" v="53" actId="208"/>
          <ac:cxnSpMkLst>
            <pc:docMk/>
            <pc:sldMk cId="0" sldId="256"/>
            <ac:cxnSpMk id="30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6:12.469" v="5" actId="208"/>
          <ac:cxnSpMkLst>
            <pc:docMk/>
            <pc:sldMk cId="0" sldId="256"/>
            <ac:cxnSpMk id="36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6:21.905" v="7" actId="208"/>
          <ac:cxnSpMkLst>
            <pc:docMk/>
            <pc:sldMk cId="0" sldId="256"/>
            <ac:cxnSpMk id="43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6:32.520" v="9" actId="208"/>
          <ac:cxnSpMkLst>
            <pc:docMk/>
            <pc:sldMk cId="0" sldId="256"/>
            <ac:cxnSpMk id="46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7:26.563" v="49" actId="208"/>
          <ac:cxnSpMkLst>
            <pc:docMk/>
            <pc:sldMk cId="0" sldId="256"/>
            <ac:cxnSpMk id="49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7:23.838" v="48" actId="208"/>
          <ac:cxnSpMkLst>
            <pc:docMk/>
            <pc:sldMk cId="0" sldId="256"/>
            <ac:cxnSpMk id="52" creationId="{00000000-0000-0000-0000-000000000000}"/>
          </ac:cxnSpMkLst>
        </pc:cxnChg>
        <pc:cxnChg chg="mod topLvl">
          <ac:chgData name="Michelle Bittencourt" userId="d7c6ac8dd8ab0034" providerId="LiveId" clId="{D10DAB1A-47F0-4A8F-A2EF-E1342C29E713}" dt="2024-09-09T12:37:37.227" v="52" actId="208"/>
          <ac:cxnSpMkLst>
            <pc:docMk/>
            <pc:sldMk cId="0" sldId="256"/>
            <ac:cxnSpMk id="62" creationId="{22F0D2C1-A96C-4C6B-A939-70B12CD0A79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8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7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6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5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39B23-D297-4C69-94B9-D5D67910C1C5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EF69-4F96-4074-86AF-3D9CF92EBC9E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DE16A2-24E1-4569-AC32-F4599B96F368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FF8F-AB9F-48B2-835E-43731FCA43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4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A2285-42A5-4602-8F50-811F3B8BBEE4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8E3D-B829-44FA-8E0D-B4CA7B9093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E39B1-1C6D-4CD4-BA59-97DF9474006D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0245-2675-41A3-B5CF-0A5EE9B0F12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88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44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889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834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78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72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669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614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559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80F46-5C74-42D4-AD20-329FCC3EB7B4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B38CB-5A9F-4687-807F-02EAAB1C31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78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10081278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C6ED0-343F-4221-AE3F-7C8ED5B1EA7D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4A023-61B6-4524-A797-6AE762ED68C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4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448" indent="0">
              <a:buNone/>
              <a:defRPr sz="9500" b="1"/>
            </a:lvl2pPr>
            <a:lvl3pPr marL="4318896" indent="0">
              <a:buNone/>
              <a:defRPr sz="8500" b="1"/>
            </a:lvl3pPr>
            <a:lvl4pPr marL="6478344" indent="0">
              <a:buNone/>
              <a:defRPr sz="7600" b="1"/>
            </a:lvl4pPr>
            <a:lvl5pPr marL="8637801" indent="0">
              <a:buNone/>
              <a:defRPr sz="7600" b="1"/>
            </a:lvl5pPr>
            <a:lvl6pPr marL="10797249" indent="0">
              <a:buNone/>
              <a:defRPr sz="7600" b="1"/>
            </a:lvl6pPr>
            <a:lvl7pPr marL="12956697" indent="0">
              <a:buNone/>
              <a:defRPr sz="7600" b="1"/>
            </a:lvl7pPr>
            <a:lvl8pPr marL="15116144" indent="0">
              <a:buNone/>
              <a:defRPr sz="7600" b="1"/>
            </a:lvl8pPr>
            <a:lvl9pPr marL="17275592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4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448" indent="0">
              <a:buNone/>
              <a:defRPr sz="9500" b="1"/>
            </a:lvl2pPr>
            <a:lvl3pPr marL="4318896" indent="0">
              <a:buNone/>
              <a:defRPr sz="8500" b="1"/>
            </a:lvl3pPr>
            <a:lvl4pPr marL="6478344" indent="0">
              <a:buNone/>
              <a:defRPr sz="7600" b="1"/>
            </a:lvl4pPr>
            <a:lvl5pPr marL="8637801" indent="0">
              <a:buNone/>
              <a:defRPr sz="7600" b="1"/>
            </a:lvl5pPr>
            <a:lvl6pPr marL="10797249" indent="0">
              <a:buNone/>
              <a:defRPr sz="7600" b="1"/>
            </a:lvl6pPr>
            <a:lvl7pPr marL="12956697" indent="0">
              <a:buNone/>
              <a:defRPr sz="7600" b="1"/>
            </a:lvl7pPr>
            <a:lvl8pPr marL="15116144" indent="0">
              <a:buNone/>
              <a:defRPr sz="7600" b="1"/>
            </a:lvl8pPr>
            <a:lvl9pPr marL="17275592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41CC9-3DC5-45D9-8F82-DDBEABD672A7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E2E8A-4A0C-4D25-87F2-0108D54635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968910-A46E-4BD0-B6C5-4EFDB129814F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D132-8ED7-4C52-B973-33DA775ECF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04536-C8CD-4BCE-935C-AEE91DDC5FBB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521B-D444-4017-8947-48F79266A3D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2" y="1720217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12" y="9041148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448" indent="0">
              <a:buNone/>
              <a:defRPr sz="5700"/>
            </a:lvl2pPr>
            <a:lvl3pPr marL="4318896" indent="0">
              <a:buNone/>
              <a:defRPr sz="4700"/>
            </a:lvl3pPr>
            <a:lvl4pPr marL="6478344" indent="0">
              <a:buNone/>
              <a:defRPr sz="4300"/>
            </a:lvl4pPr>
            <a:lvl5pPr marL="8637801" indent="0">
              <a:buNone/>
              <a:defRPr sz="4300"/>
            </a:lvl5pPr>
            <a:lvl6pPr marL="10797249" indent="0">
              <a:buNone/>
              <a:defRPr sz="4300"/>
            </a:lvl6pPr>
            <a:lvl7pPr marL="12956697" indent="0">
              <a:buNone/>
              <a:defRPr sz="4300"/>
            </a:lvl7pPr>
            <a:lvl8pPr marL="15116144" indent="0">
              <a:buNone/>
              <a:defRPr sz="4300"/>
            </a:lvl8pPr>
            <a:lvl9pPr marL="1727559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03685-1BB9-4227-B69F-6105DE13E471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9115-FF38-438D-BFD3-FD8CCE1848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30243782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448" indent="0">
              <a:buNone/>
              <a:defRPr sz="13200"/>
            </a:lvl2pPr>
            <a:lvl3pPr marL="4318896" indent="0">
              <a:buNone/>
              <a:defRPr sz="11300"/>
            </a:lvl3pPr>
            <a:lvl4pPr marL="6478344" indent="0">
              <a:buNone/>
              <a:defRPr sz="9500"/>
            </a:lvl4pPr>
            <a:lvl5pPr marL="8637801" indent="0">
              <a:buNone/>
              <a:defRPr sz="9500"/>
            </a:lvl5pPr>
            <a:lvl6pPr marL="10797249" indent="0">
              <a:buNone/>
              <a:defRPr sz="9500"/>
            </a:lvl6pPr>
            <a:lvl7pPr marL="12956697" indent="0">
              <a:buNone/>
              <a:defRPr sz="9500"/>
            </a:lvl7pPr>
            <a:lvl8pPr marL="15116144" indent="0">
              <a:buNone/>
              <a:defRPr sz="9500"/>
            </a:lvl8pPr>
            <a:lvl9pPr marL="17275592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33814231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448" indent="0">
              <a:buNone/>
              <a:defRPr sz="5700"/>
            </a:lvl2pPr>
            <a:lvl3pPr marL="4318896" indent="0">
              <a:buNone/>
              <a:defRPr sz="4700"/>
            </a:lvl3pPr>
            <a:lvl4pPr marL="6478344" indent="0">
              <a:buNone/>
              <a:defRPr sz="4300"/>
            </a:lvl4pPr>
            <a:lvl5pPr marL="8637801" indent="0">
              <a:buNone/>
              <a:defRPr sz="4300"/>
            </a:lvl5pPr>
            <a:lvl6pPr marL="10797249" indent="0">
              <a:buNone/>
              <a:defRPr sz="4300"/>
            </a:lvl6pPr>
            <a:lvl7pPr marL="12956697" indent="0">
              <a:buNone/>
              <a:defRPr sz="4300"/>
            </a:lvl7pPr>
            <a:lvl8pPr marL="15116144" indent="0">
              <a:buNone/>
              <a:defRPr sz="4300"/>
            </a:lvl8pPr>
            <a:lvl9pPr marL="1727559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313E8-7250-48B5-9E67-E30E71424C6D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A5A0A-AD83-4A36-9AC5-13F6419AAEE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9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893" tIns="215942" rIns="431893" bIns="2159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9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893" tIns="215942" rIns="431893" bIns="215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40044690"/>
            <a:ext cx="7559675" cy="2300287"/>
          </a:xfrm>
          <a:prstGeom prst="rect">
            <a:avLst/>
          </a:prstGeom>
        </p:spPr>
        <p:txBody>
          <a:bodyPr vert="horz" wrap="square" lIns="431893" tIns="215942" rIns="431893" bIns="215942" numCol="1" anchor="ctr" anchorCtr="0" compatLnSpc="1">
            <a:prstTxWarp prst="textNoShape">
              <a:avLst/>
            </a:prstTxWarp>
          </a:bodyPr>
          <a:lstStyle>
            <a:lvl1pPr>
              <a:defRPr sz="5700">
                <a:solidFill>
                  <a:srgbClr val="898989"/>
                </a:solidFill>
              </a:defRPr>
            </a:lvl1pPr>
          </a:lstStyle>
          <a:p>
            <a:fld id="{BB2D2FE6-648F-4D02-8165-E6DE94804BE9}" type="datetimeFigureOut">
              <a:rPr lang="pt-BR"/>
              <a:pPr/>
              <a:t>24/09/2024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4690"/>
            <a:ext cx="10261600" cy="2300287"/>
          </a:xfrm>
          <a:prstGeom prst="rect">
            <a:avLst/>
          </a:prstGeom>
        </p:spPr>
        <p:txBody>
          <a:bodyPr vert="horz" lIns="431893" tIns="215942" rIns="431893" bIns="215942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9" y="40044690"/>
            <a:ext cx="7559675" cy="2300287"/>
          </a:xfrm>
          <a:prstGeom prst="rect">
            <a:avLst/>
          </a:prstGeom>
        </p:spPr>
        <p:txBody>
          <a:bodyPr vert="horz" wrap="square" lIns="431893" tIns="215942" rIns="431893" bIns="215942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</a:defRPr>
            </a:lvl1pPr>
          </a:lstStyle>
          <a:p>
            <a:fld id="{411A9431-1A24-4632-9B20-D49A36730A5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8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508375" indent="-1349375" algn="l" defTabSz="4318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397500" indent="-1079500" algn="l" defTabSz="4318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6500" indent="-1079500" algn="l" defTabSz="4318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717088" indent="-1079500" algn="l" defTabSz="4318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876968" indent="-1079729" algn="l" defTabSz="431889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6416" indent="-1079729" algn="l" defTabSz="431889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5868" indent="-1079729" algn="l" defTabSz="431889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5321" indent="-1079729" algn="l" defTabSz="431889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448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8896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344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801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7249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697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6144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5592" algn="l" defTabSz="431889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A7FBA75C-3999-E731-0F67-B8D7A9C97A84}"/>
              </a:ext>
            </a:extLst>
          </p:cNvPr>
          <p:cNvSpPr/>
          <p:nvPr/>
        </p:nvSpPr>
        <p:spPr>
          <a:xfrm>
            <a:off x="18282585" y="10286739"/>
            <a:ext cx="11070000" cy="1018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B63DE68-1A94-27C3-2FF8-12C7D350C4EE}"/>
              </a:ext>
            </a:extLst>
          </p:cNvPr>
          <p:cNvSpPr/>
          <p:nvPr/>
        </p:nvSpPr>
        <p:spPr>
          <a:xfrm>
            <a:off x="18282585" y="8227217"/>
            <a:ext cx="11070000" cy="1032112"/>
          </a:xfrm>
          <a:prstGeom prst="rect">
            <a:avLst/>
          </a:prstGeom>
          <a:solidFill>
            <a:srgbClr val="253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CaixaDeTexto 30">
            <a:extLst>
              <a:ext uri="{FF2B5EF4-FFF2-40B4-BE49-F238E27FC236}">
                <a16:creationId xmlns:a16="http://schemas.microsoft.com/office/drawing/2014/main" id="{827018F5-77A1-47D2-A43E-3B45B272B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620" y="40610807"/>
            <a:ext cx="1974204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r>
              <a:rPr lang="en-US" altLang="pt-BR" sz="4000" i="1" dirty="0">
                <a:solidFill>
                  <a:srgbClr val="25356B"/>
                </a:solidFill>
              </a:rPr>
              <a:t>Presenter’s name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Occupation/Department/Faculty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University </a:t>
            </a:r>
          </a:p>
          <a:p>
            <a:r>
              <a:rPr lang="en-US" altLang="pt-BR" sz="3800" i="1" dirty="0">
                <a:solidFill>
                  <a:srgbClr val="25356B"/>
                </a:solidFill>
              </a:rPr>
              <a:t>E-mail address</a:t>
            </a:r>
          </a:p>
        </p:txBody>
      </p:sp>
      <p:sp>
        <p:nvSpPr>
          <p:cNvPr id="13316" name="CaixaDeTexto 26"/>
          <p:cNvSpPr txBox="1">
            <a:spLocks noChangeArrowheads="1"/>
          </p:cNvSpPr>
          <p:nvPr/>
        </p:nvSpPr>
        <p:spPr bwMode="auto">
          <a:xfrm>
            <a:off x="7295416" y="1237002"/>
            <a:ext cx="183998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pPr algn="ctr"/>
            <a:r>
              <a:rPr lang="en-US" sz="5400" b="1" cap="all" dirty="0">
                <a:solidFill>
                  <a:srgbClr val="25356B"/>
                </a:solidFill>
              </a:rPr>
              <a:t>MECSOL2024-XXXX INSTRUCTIONS FOR FORMATTING THE POSTERS OF THE 9</a:t>
            </a:r>
            <a:r>
              <a:rPr lang="en-US" sz="5400" b="1" cap="all" baseline="30000" dirty="0">
                <a:solidFill>
                  <a:srgbClr val="25356B"/>
                </a:solidFill>
              </a:rPr>
              <a:t>th</a:t>
            </a:r>
            <a:r>
              <a:rPr lang="en-US" sz="5400" b="1" cap="all" dirty="0">
                <a:solidFill>
                  <a:srgbClr val="25356B"/>
                </a:solidFill>
              </a:rPr>
              <a:t> MECSOL 2024</a:t>
            </a:r>
          </a:p>
        </p:txBody>
      </p:sp>
      <p:sp>
        <p:nvSpPr>
          <p:cNvPr id="13317" name="CaixaDeTexto 30"/>
          <p:cNvSpPr txBox="1">
            <a:spLocks noChangeArrowheads="1"/>
          </p:cNvSpPr>
          <p:nvPr/>
        </p:nvSpPr>
        <p:spPr bwMode="auto">
          <a:xfrm>
            <a:off x="56432" y="4248772"/>
            <a:ext cx="324040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pPr algn="ctr"/>
            <a:r>
              <a:rPr lang="en-US" altLang="pt-BR" sz="4800" i="1" dirty="0">
                <a:solidFill>
                  <a:srgbClr val="1683D5"/>
                </a:solidFill>
              </a:rPr>
              <a:t>First author’s name; second author’s name; ... </a:t>
            </a:r>
          </a:p>
        </p:txBody>
      </p:sp>
      <p:sp>
        <p:nvSpPr>
          <p:cNvPr id="13320" name="CaixaDeTexto 1024"/>
          <p:cNvSpPr txBox="1">
            <a:spLocks noChangeArrowheads="1"/>
          </p:cNvSpPr>
          <p:nvPr/>
        </p:nvSpPr>
        <p:spPr bwMode="auto">
          <a:xfrm>
            <a:off x="953535" y="7332342"/>
            <a:ext cx="14760000" cy="482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>
            <a:defPPr>
              <a:defRPr lang="pt-BR"/>
            </a:defPPr>
            <a:lvl1pPr algn="just">
              <a:defRPr sz="4400"/>
            </a:lvl1pPr>
          </a:lstStyle>
          <a:p>
            <a:r>
              <a:rPr lang="en-US" sz="3800" dirty="0"/>
              <a:t>This file must be used as a template for the presentations in the poster sections </a:t>
            </a:r>
            <a:r>
              <a:rPr lang="en-US" sz="3800"/>
              <a:t>of MECSOL 2024.</a:t>
            </a:r>
            <a:endParaRPr lang="en-US" sz="3800" dirty="0"/>
          </a:p>
          <a:p>
            <a:endParaRPr lang="en-US" sz="3800" dirty="0"/>
          </a:p>
          <a:p>
            <a:r>
              <a:rPr lang="en-US" sz="3800" dirty="0"/>
              <a:t>The content must be written in English and printed in poster format </a:t>
            </a:r>
            <a:r>
              <a:rPr lang="en-US" sz="3800" b="1" dirty="0"/>
              <a:t>(1.2 m high and 0.9 m wide) </a:t>
            </a:r>
            <a:r>
              <a:rPr lang="en-US" sz="3800" dirty="0"/>
              <a:t>in Arial font, size 38 and justified, except for the title, author names, emails and subtitles, which must follow the template (as indicated in red).</a:t>
            </a:r>
          </a:p>
        </p:txBody>
      </p:sp>
      <p:sp>
        <p:nvSpPr>
          <p:cNvPr id="13322" name="CaixaDeTexto 1035"/>
          <p:cNvSpPr txBox="1">
            <a:spLocks noChangeArrowheads="1"/>
          </p:cNvSpPr>
          <p:nvPr/>
        </p:nvSpPr>
        <p:spPr bwMode="auto">
          <a:xfrm flipH="1">
            <a:off x="953535" y="6409012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800" b="1" cap="all" dirty="0">
                <a:solidFill>
                  <a:srgbClr val="25356B"/>
                </a:solidFill>
              </a:rPr>
              <a:t>INTRODUCTION</a:t>
            </a:r>
            <a:endParaRPr lang="en-US" sz="4000" b="1" cap="all" dirty="0">
              <a:solidFill>
                <a:srgbClr val="25356B"/>
              </a:solidFill>
            </a:endParaRPr>
          </a:p>
        </p:txBody>
      </p:sp>
      <p:cxnSp>
        <p:nvCxnSpPr>
          <p:cNvPr id="36" name="Conector reto 35"/>
          <p:cNvCxnSpPr/>
          <p:nvPr/>
        </p:nvCxnSpPr>
        <p:spPr>
          <a:xfrm>
            <a:off x="953535" y="7332342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CaixaDeTexto 1024"/>
          <p:cNvSpPr txBox="1">
            <a:spLocks noChangeArrowheads="1"/>
          </p:cNvSpPr>
          <p:nvPr/>
        </p:nvSpPr>
        <p:spPr bwMode="auto">
          <a:xfrm>
            <a:off x="953535" y="14226597"/>
            <a:ext cx="14760000" cy="136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/>
          <a:p>
            <a:pPr algn="just">
              <a:defRPr/>
            </a:pPr>
            <a:r>
              <a:rPr lang="en-US" sz="3800" dirty="0"/>
              <a:t>The poster presentation must address the following topics in a concise and objective manner: Introduction, Materials and/or Experimental and/or Numerical Methods, Results and Discussion, and Conclusions. The Acknowledgments and References sections are optional. </a:t>
            </a:r>
            <a:r>
              <a:rPr lang="en-US" sz="3800" b="1" dirty="0"/>
              <a:t>Authors are responsible for bringing the poster already printed.</a:t>
            </a:r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r>
              <a:rPr lang="en-US" sz="3800" dirty="0"/>
              <a:t>Equations can be typed or inserted into the text:</a:t>
            </a:r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r>
              <a:rPr lang="en-US" sz="3800" dirty="0"/>
              <a:t>The margins of the text fields must be 25 mm on the left and right and 10 mm on the top and bottom.</a:t>
            </a:r>
          </a:p>
          <a:p>
            <a:pPr algn="just">
              <a:defRPr/>
            </a:pPr>
            <a:endParaRPr lang="en-US" sz="3800" dirty="0"/>
          </a:p>
          <a:p>
            <a:pPr algn="just">
              <a:defRPr/>
            </a:pPr>
            <a:r>
              <a:rPr lang="en-US" sz="3800" dirty="0"/>
              <a:t>Keep a space of 30 mm between the text and the page margins. The width of the text must be 410 mm. </a:t>
            </a:r>
            <a:r>
              <a:rPr lang="en-US" sz="3800" dirty="0">
                <a:solidFill>
                  <a:srgbClr val="FF0000"/>
                </a:solidFill>
              </a:rPr>
              <a:t>(Check the formatting size indicated by the red braces - do not forget to delete them!)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2" name="CaixaDeTexto 1035"/>
          <p:cNvSpPr txBox="1">
            <a:spLocks noChangeArrowheads="1"/>
          </p:cNvSpPr>
          <p:nvPr/>
        </p:nvSpPr>
        <p:spPr bwMode="auto">
          <a:xfrm flipH="1">
            <a:off x="953535" y="13303267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cap="all" dirty="0">
                <a:solidFill>
                  <a:srgbClr val="25356B"/>
                </a:solidFill>
              </a:rPr>
              <a:t>MATERIALS AND METHODS</a:t>
            </a:r>
            <a:endParaRPr lang="en-US" sz="5400" b="1" cap="all" dirty="0">
              <a:solidFill>
                <a:srgbClr val="25356B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953535" y="14226597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CaixaDeTexto 1035"/>
          <p:cNvSpPr txBox="1">
            <a:spLocks noChangeArrowheads="1"/>
          </p:cNvSpPr>
          <p:nvPr/>
        </p:nvSpPr>
        <p:spPr bwMode="auto">
          <a:xfrm flipH="1">
            <a:off x="16437585" y="26486470"/>
            <a:ext cx="14760000" cy="257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>
            <a:defPPr>
              <a:defRPr lang="pt-BR"/>
            </a:defPPr>
            <a:lvl1pPr algn="just">
              <a:defRPr sz="4400"/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/>
              <a:t>conclusion 1,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/>
              <a:t>conclusion 2,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/>
              <a:t>... .</a:t>
            </a:r>
          </a:p>
        </p:txBody>
      </p:sp>
      <p:sp>
        <p:nvSpPr>
          <p:cNvPr id="45" name="CaixaDeTexto 1035"/>
          <p:cNvSpPr txBox="1">
            <a:spLocks noChangeArrowheads="1"/>
          </p:cNvSpPr>
          <p:nvPr/>
        </p:nvSpPr>
        <p:spPr bwMode="auto">
          <a:xfrm flipH="1">
            <a:off x="16437585" y="25563140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cap="all" dirty="0" err="1">
                <a:solidFill>
                  <a:srgbClr val="25356B"/>
                </a:solidFill>
              </a:rPr>
              <a:t>CONCLUding</a:t>
            </a:r>
            <a:r>
              <a:rPr lang="en-US" sz="4800" b="1" cap="all" dirty="0">
                <a:solidFill>
                  <a:srgbClr val="25356B"/>
                </a:solidFill>
              </a:rPr>
              <a:t> REMARKS</a:t>
            </a:r>
            <a:endParaRPr lang="en-US" sz="5400" b="1" cap="all" dirty="0">
              <a:solidFill>
                <a:srgbClr val="25356B"/>
              </a:solidFill>
            </a:endParaRPr>
          </a:p>
        </p:txBody>
      </p:sp>
      <p:cxnSp>
        <p:nvCxnSpPr>
          <p:cNvPr id="46" name="Conector reto 45"/>
          <p:cNvCxnSpPr/>
          <p:nvPr/>
        </p:nvCxnSpPr>
        <p:spPr>
          <a:xfrm>
            <a:off x="16437585" y="26486470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953535" y="32463134"/>
            <a:ext cx="14760000" cy="131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/>
          <a:p>
            <a:pPr algn="just"/>
            <a:r>
              <a:rPr lang="en-US" sz="3800" dirty="0"/>
              <a:t>The most important results are ideally presented in figures or tables.</a:t>
            </a:r>
          </a:p>
        </p:txBody>
      </p:sp>
      <p:sp>
        <p:nvSpPr>
          <p:cNvPr id="48" name="CaixaDeTexto 1035"/>
          <p:cNvSpPr txBox="1">
            <a:spLocks noChangeArrowheads="1"/>
          </p:cNvSpPr>
          <p:nvPr/>
        </p:nvSpPr>
        <p:spPr bwMode="auto">
          <a:xfrm flipH="1">
            <a:off x="953535" y="31539804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cap="all" dirty="0">
                <a:solidFill>
                  <a:srgbClr val="25356B"/>
                </a:solidFill>
              </a:rPr>
              <a:t>RESULTS AND DISCUSSION</a:t>
            </a:r>
            <a:endParaRPr lang="en-US" sz="4000" b="1" cap="all" dirty="0">
              <a:solidFill>
                <a:srgbClr val="25356B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>
          <a:xfrm>
            <a:off x="953535" y="32463134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1035"/>
          <p:cNvSpPr txBox="1">
            <a:spLocks noChangeArrowheads="1"/>
          </p:cNvSpPr>
          <p:nvPr/>
        </p:nvSpPr>
        <p:spPr bwMode="auto">
          <a:xfrm flipH="1">
            <a:off x="16437585" y="32930417"/>
            <a:ext cx="14760000" cy="134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>
            <a:defPPr>
              <a:defRPr lang="pt-BR"/>
            </a:defPPr>
            <a:lvl1pPr algn="just">
              <a:defRPr sz="4400"/>
            </a:lvl1pPr>
          </a:lstStyle>
          <a:p>
            <a:r>
              <a:rPr lang="en-US" sz="3800" dirty="0"/>
              <a:t>This section is optional</a:t>
            </a:r>
            <a:r>
              <a:rPr lang="en-US" sz="4000" dirty="0"/>
              <a:t>.</a:t>
            </a:r>
          </a:p>
        </p:txBody>
      </p:sp>
      <p:sp>
        <p:nvSpPr>
          <p:cNvPr id="51" name="CaixaDeTexto 1035"/>
          <p:cNvSpPr txBox="1">
            <a:spLocks noChangeArrowheads="1"/>
          </p:cNvSpPr>
          <p:nvPr/>
        </p:nvSpPr>
        <p:spPr bwMode="auto">
          <a:xfrm flipH="1">
            <a:off x="16437585" y="32007087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cap="all" dirty="0">
                <a:solidFill>
                  <a:srgbClr val="25356B"/>
                </a:solidFill>
              </a:rPr>
              <a:t>Acknowledgements</a:t>
            </a:r>
            <a:endParaRPr lang="en-US" sz="4000" b="1" cap="all" dirty="0">
              <a:solidFill>
                <a:srgbClr val="25356B"/>
              </a:solidFill>
            </a:endParaRPr>
          </a:p>
        </p:txBody>
      </p:sp>
      <p:cxnSp>
        <p:nvCxnSpPr>
          <p:cNvPr id="52" name="Conector reto 51"/>
          <p:cNvCxnSpPr/>
          <p:nvPr/>
        </p:nvCxnSpPr>
        <p:spPr>
          <a:xfrm>
            <a:off x="16437585" y="32930417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0" y="0"/>
            <a:ext cx="1080000" cy="1080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Conector reto 29"/>
          <p:cNvCxnSpPr/>
          <p:nvPr/>
        </p:nvCxnSpPr>
        <p:spPr>
          <a:xfrm>
            <a:off x="948818" y="40308388"/>
            <a:ext cx="3024405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ela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6652"/>
              </p:ext>
            </p:extLst>
          </p:nvPr>
        </p:nvGraphicFramePr>
        <p:xfrm>
          <a:off x="18282585" y="8227217"/>
          <a:ext cx="11070000" cy="41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244">
                <a:tc gridSpan="3">
                  <a:txBody>
                    <a:bodyPr/>
                    <a:lstStyle/>
                    <a:p>
                      <a:pPr algn="ctr"/>
                      <a:r>
                        <a:rPr lang="en-US" sz="3800" b="1" noProof="0" dirty="0">
                          <a:solidFill>
                            <a:schemeClr val="bg1"/>
                          </a:solidFill>
                        </a:rPr>
                        <a:t>Example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8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Length</a:t>
                      </a:r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 (Arial 38)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244">
                <a:tc gridSpan="3">
                  <a:txBody>
                    <a:bodyPr/>
                    <a:lstStyle/>
                    <a:p>
                      <a:pPr algn="l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Obs.: Format the table in</a:t>
                      </a:r>
                      <a:r>
                        <a:rPr lang="en-US" sz="3800" baseline="0" noProof="0" dirty="0">
                          <a:solidFill>
                            <a:srgbClr val="25356B"/>
                          </a:solidFill>
                        </a:rPr>
                        <a:t> two columns if necessary</a:t>
                      </a:r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802772"/>
                  </a:ext>
                </a:extLst>
              </a:tr>
            </a:tbl>
          </a:graphicData>
        </a:graphic>
      </p:graphicFrame>
      <p:sp>
        <p:nvSpPr>
          <p:cNvPr id="80" name="Retângulo 79"/>
          <p:cNvSpPr/>
          <p:nvPr/>
        </p:nvSpPr>
        <p:spPr>
          <a:xfrm>
            <a:off x="16437585" y="6828396"/>
            <a:ext cx="1476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25356B"/>
                </a:solidFill>
              </a:rPr>
              <a:t>Table 1 – Enumerate the figures in the order in which they appear, centered in relation to the text box.</a:t>
            </a:r>
          </a:p>
        </p:txBody>
      </p:sp>
      <p:sp>
        <p:nvSpPr>
          <p:cNvPr id="56" name="CaixaDeTexto 15">
            <a:extLst>
              <a:ext uri="{FF2B5EF4-FFF2-40B4-BE49-F238E27FC236}">
                <a16:creationId xmlns:a16="http://schemas.microsoft.com/office/drawing/2014/main" id="{819548D0-69BC-4306-AFCD-D21445DCC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0" y="38884620"/>
            <a:ext cx="861774" cy="418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US" sz="4400" b="1" dirty="0">
                <a:solidFill>
                  <a:srgbClr val="25356B"/>
                </a:solidFill>
              </a:rPr>
              <a:t>Presenter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D86DD504-33AD-48AB-9C8B-5349CA3A230D}"/>
              </a:ext>
            </a:extLst>
          </p:cNvPr>
          <p:cNvSpPr/>
          <p:nvPr/>
        </p:nvSpPr>
        <p:spPr>
          <a:xfrm>
            <a:off x="16495342" y="22667209"/>
            <a:ext cx="1476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25356B"/>
                </a:solidFill>
              </a:rPr>
              <a:t>Figure 1 – Enumerate the figures in the order in which they appear, centered in relation to the text box.</a:t>
            </a:r>
          </a:p>
        </p:txBody>
      </p:sp>
      <p:cxnSp>
        <p:nvCxnSpPr>
          <p:cNvPr id="53" name="Conector de seta reta 56">
            <a:extLst>
              <a:ext uri="{FF2B5EF4-FFF2-40B4-BE49-F238E27FC236}">
                <a16:creationId xmlns:a16="http://schemas.microsoft.com/office/drawing/2014/main" id="{BD73647E-DC4F-4F0F-91DD-67986AFC4360}"/>
              </a:ext>
            </a:extLst>
          </p:cNvPr>
          <p:cNvCxnSpPr>
            <a:cxnSpLocks/>
          </p:cNvCxnSpPr>
          <p:nvPr/>
        </p:nvCxnSpPr>
        <p:spPr>
          <a:xfrm>
            <a:off x="2952553" y="39280978"/>
            <a:ext cx="0" cy="1068014"/>
          </a:xfrm>
          <a:prstGeom prst="straightConnector1">
            <a:avLst/>
          </a:prstGeom>
          <a:ln w="793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1035">
            <a:extLst>
              <a:ext uri="{FF2B5EF4-FFF2-40B4-BE49-F238E27FC236}">
                <a16:creationId xmlns:a16="http://schemas.microsoft.com/office/drawing/2014/main" id="{F41C1DDF-3F9E-4EB2-9245-82157A2FCFD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495342" y="37398020"/>
            <a:ext cx="14760000" cy="134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0" rIns="90000" bIns="360000">
            <a:spAutoFit/>
          </a:bodyPr>
          <a:lstStyle>
            <a:defPPr>
              <a:defRPr lang="pt-BR"/>
            </a:defPPr>
            <a:lvl1pPr algn="just">
              <a:defRPr sz="4400"/>
            </a:lvl1pPr>
          </a:lstStyle>
          <a:p>
            <a:r>
              <a:rPr lang="en-US" sz="3800" dirty="0"/>
              <a:t>This section is optional.</a:t>
            </a:r>
          </a:p>
        </p:txBody>
      </p:sp>
      <p:sp>
        <p:nvSpPr>
          <p:cNvPr id="61" name="CaixaDeTexto 1035">
            <a:extLst>
              <a:ext uri="{FF2B5EF4-FFF2-40B4-BE49-F238E27FC236}">
                <a16:creationId xmlns:a16="http://schemas.microsoft.com/office/drawing/2014/main" id="{E20F9A75-5661-4660-98F2-207F54C28D6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495342" y="36474690"/>
            <a:ext cx="14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cap="all" dirty="0">
                <a:solidFill>
                  <a:srgbClr val="25356B"/>
                </a:solidFill>
              </a:rPr>
              <a:t>REFERENCES</a:t>
            </a:r>
            <a:endParaRPr lang="en-US" sz="4000" b="1" cap="all" dirty="0">
              <a:solidFill>
                <a:srgbClr val="25356B"/>
              </a:solidFill>
            </a:endParaRP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22F0D2C1-A96C-4C6B-A939-70B12CD0A795}"/>
              </a:ext>
            </a:extLst>
          </p:cNvPr>
          <p:cNvCxnSpPr/>
          <p:nvPr/>
        </p:nvCxnSpPr>
        <p:spPr>
          <a:xfrm>
            <a:off x="16495342" y="37398020"/>
            <a:ext cx="14760000" cy="0"/>
          </a:xfrm>
          <a:prstGeom prst="line">
            <a:avLst/>
          </a:prstGeom>
          <a:ln w="76200">
            <a:solidFill>
              <a:srgbClr val="2EA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30">
            <a:extLst>
              <a:ext uri="{FF2B5EF4-FFF2-40B4-BE49-F238E27FC236}">
                <a16:creationId xmlns:a16="http://schemas.microsoft.com/office/drawing/2014/main" id="{55135889-6D20-4B67-8F1C-905A3B981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93" y="38306278"/>
            <a:ext cx="10729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r>
              <a:rPr lang="en-US" altLang="pt-BR" sz="4000" i="1" dirty="0">
                <a:solidFill>
                  <a:srgbClr val="FF0000"/>
                </a:solidFill>
              </a:rPr>
              <a:t>Insert the photo of the presenter here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19F1D08-B446-FF13-F2C0-6BB9C7F31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300" y="40497706"/>
            <a:ext cx="2158946" cy="257531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065" y="13379398"/>
            <a:ext cx="15092690" cy="928780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994" y="19504029"/>
            <a:ext cx="14690535" cy="4059491"/>
          </a:xfrm>
          <a:prstGeom prst="rect">
            <a:avLst/>
          </a:prstGeom>
        </p:spPr>
      </p:pic>
      <p:pic>
        <p:nvPicPr>
          <p:cNvPr id="63" name="Imagem 62" descr="Ícone&#10;&#10;Descrição gerada automaticamente">
            <a:extLst>
              <a:ext uri="{FF2B5EF4-FFF2-40B4-BE49-F238E27FC236}">
                <a16:creationId xmlns:a16="http://schemas.microsoft.com/office/drawing/2014/main" id="{D4140FCD-6714-0A61-DD39-A4840A511A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2" t="499" r="421" b="93019"/>
          <a:stretch/>
        </p:blipFill>
        <p:spPr>
          <a:xfrm>
            <a:off x="24732000" y="1177937"/>
            <a:ext cx="6707459" cy="1846699"/>
          </a:xfrm>
          <a:prstGeom prst="rect">
            <a:avLst/>
          </a:prstGeom>
        </p:spPr>
      </p:pic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92D214A6-826E-05D2-C759-15F7BCF95A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6641" y="40344947"/>
            <a:ext cx="7413638" cy="2966143"/>
          </a:xfrm>
          <a:prstGeom prst="rect">
            <a:avLst/>
          </a:prstGeom>
        </p:spPr>
      </p:pic>
      <p:pic>
        <p:nvPicPr>
          <p:cNvPr id="2" name="Imagem 1" descr="Texto, Logotipo&#10;&#10;Descrição gerada automaticamente">
            <a:extLst>
              <a:ext uri="{FF2B5EF4-FFF2-40B4-BE49-F238E27FC236}">
                <a16:creationId xmlns:a16="http://schemas.microsoft.com/office/drawing/2014/main" id="{8164A4E0-EC2F-D90B-4062-0075BF960D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" y="306452"/>
            <a:ext cx="9244041" cy="3698474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252900B-0BA0-7D07-EA61-3B76D465142B}"/>
              </a:ext>
            </a:extLst>
          </p:cNvPr>
          <p:cNvSpPr/>
          <p:nvPr/>
        </p:nvSpPr>
        <p:spPr>
          <a:xfrm>
            <a:off x="24842985" y="3333828"/>
            <a:ext cx="7166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162C54"/>
                </a:solidFill>
              </a:rPr>
              <a:t>9th ABCM International Symposium on Solid Mechanics, October 21-23, 2024, </a:t>
            </a:r>
            <a:r>
              <a:rPr lang="en-US" sz="2000" dirty="0" err="1">
                <a:solidFill>
                  <a:srgbClr val="162C54"/>
                </a:solidFill>
              </a:rPr>
              <a:t>Florianópolis</a:t>
            </a:r>
            <a:r>
              <a:rPr lang="en-US" sz="2000" dirty="0">
                <a:solidFill>
                  <a:srgbClr val="162C54"/>
                </a:solidFill>
              </a:rPr>
              <a:t>, SC, Brazil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364</Words>
  <Application>Microsoft Office PowerPoint</Application>
  <PresentationFormat>Personalizar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XX Coloquio de Usinagem</dc:creator>
  <cp:lastModifiedBy>Clovis de Barcellos</cp:lastModifiedBy>
  <cp:revision>147</cp:revision>
  <dcterms:created xsi:type="dcterms:W3CDTF">2012-08-20T13:55:46Z</dcterms:created>
  <dcterms:modified xsi:type="dcterms:W3CDTF">2024-09-24T19:08:08Z</dcterms:modified>
</cp:coreProperties>
</file>